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515B8-572A-40FA-A092-B93A516D286A}" type="datetimeFigureOut">
              <a:rPr lang="zh-TW" altLang="en-US" smtClean="0"/>
              <a:t>2019/12/27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09761-5107-4F8A-B83D-FFCB576625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9303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515B8-572A-40FA-A092-B93A516D286A}" type="datetimeFigureOut">
              <a:rPr lang="zh-TW" altLang="en-US" smtClean="0"/>
              <a:t>2019/12/27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09761-5107-4F8A-B83D-FFCB576625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4667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515B8-572A-40FA-A092-B93A516D286A}" type="datetimeFigureOut">
              <a:rPr lang="zh-TW" altLang="en-US" smtClean="0"/>
              <a:t>2019/12/27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09761-5107-4F8A-B83D-FFCB576625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5114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515B8-572A-40FA-A092-B93A516D286A}" type="datetimeFigureOut">
              <a:rPr lang="zh-TW" altLang="en-US" smtClean="0"/>
              <a:t>2019/12/27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09761-5107-4F8A-B83D-FFCB576625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8631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515B8-572A-40FA-A092-B93A516D286A}" type="datetimeFigureOut">
              <a:rPr lang="zh-TW" altLang="en-US" smtClean="0"/>
              <a:t>2019/12/27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09761-5107-4F8A-B83D-FFCB576625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7894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515B8-572A-40FA-A092-B93A516D286A}" type="datetimeFigureOut">
              <a:rPr lang="zh-TW" altLang="en-US" smtClean="0"/>
              <a:t>2019/12/27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09761-5107-4F8A-B83D-FFCB576625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2065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515B8-572A-40FA-A092-B93A516D286A}" type="datetimeFigureOut">
              <a:rPr lang="zh-TW" altLang="en-US" smtClean="0"/>
              <a:t>2019/12/27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09761-5107-4F8A-B83D-FFCB576625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4896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515B8-572A-40FA-A092-B93A516D286A}" type="datetimeFigureOut">
              <a:rPr lang="zh-TW" altLang="en-US" smtClean="0"/>
              <a:t>2019/12/27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09761-5107-4F8A-B83D-FFCB576625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4967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515B8-572A-40FA-A092-B93A516D286A}" type="datetimeFigureOut">
              <a:rPr lang="zh-TW" altLang="en-US" smtClean="0"/>
              <a:t>2019/12/27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09761-5107-4F8A-B83D-FFCB576625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4318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515B8-572A-40FA-A092-B93A516D286A}" type="datetimeFigureOut">
              <a:rPr lang="zh-TW" altLang="en-US" smtClean="0"/>
              <a:t>2019/12/27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09761-5107-4F8A-B83D-FFCB576625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8388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515B8-572A-40FA-A092-B93A516D286A}" type="datetimeFigureOut">
              <a:rPr lang="zh-TW" altLang="en-US" smtClean="0"/>
              <a:t>2019/12/27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09761-5107-4F8A-B83D-FFCB576625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1081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6515B8-572A-40FA-A092-B93A516D286A}" type="datetimeFigureOut">
              <a:rPr lang="zh-TW" altLang="en-US" smtClean="0"/>
              <a:t>2019/12/27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B09761-5107-4F8A-B83D-FFCB576625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1885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文字方塊 80"/>
          <p:cNvSpPr txBox="1"/>
          <p:nvPr/>
        </p:nvSpPr>
        <p:spPr>
          <a:xfrm>
            <a:off x="6878415" y="314749"/>
            <a:ext cx="1583180" cy="461665"/>
          </a:xfrm>
          <a:prstGeom prst="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Code Pro" panose="020B0509030403020204" pitchFamily="49" charset="0"/>
                <a:ea typeface="Noto Sans CJK TC Regular" panose="020B0500000000000000" pitchFamily="34" charset="-120"/>
              </a:rPr>
              <a:t>複製</a:t>
            </a:r>
            <a:r>
              <a:rPr lang="zh-TW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ource Code Pro" panose="020B0509030403020204" pitchFamily="49" charset="0"/>
                <a:ea typeface="Noto Sans CJK TC Regular" panose="020B0500000000000000" pitchFamily="34" charset="-120"/>
              </a:rPr>
              <a:t>權重</a:t>
            </a:r>
            <a:endParaRPr lang="zh-TW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ource Code Pro" panose="020B0509030403020204" pitchFamily="49" charset="0"/>
              <a:ea typeface="Noto Sans CJK TC Regular" panose="020B0500000000000000" pitchFamily="34" charset="-120"/>
            </a:endParaRPr>
          </a:p>
        </p:txBody>
      </p:sp>
      <p:sp>
        <p:nvSpPr>
          <p:cNvPr id="75" name="文字方塊 74"/>
          <p:cNvSpPr txBox="1"/>
          <p:nvPr/>
        </p:nvSpPr>
        <p:spPr>
          <a:xfrm>
            <a:off x="3609244" y="960017"/>
            <a:ext cx="1583180" cy="461665"/>
          </a:xfrm>
          <a:prstGeom prst="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ource Code Pro" panose="020B0509030403020204" pitchFamily="49" charset="0"/>
                <a:ea typeface="Noto Sans CJK TC Regular" panose="020B0500000000000000" pitchFamily="34" charset="-120"/>
              </a:rPr>
              <a:t>更新權重</a:t>
            </a:r>
            <a:endParaRPr lang="zh-TW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ource Code Pro" panose="020B0509030403020204" pitchFamily="49" charset="0"/>
              <a:ea typeface="Noto Sans CJK TC Regular" panose="020B0500000000000000" pitchFamily="34" charset="-120"/>
            </a:endParaRPr>
          </a:p>
        </p:txBody>
      </p:sp>
      <p:sp>
        <p:nvSpPr>
          <p:cNvPr id="12" name="圓角矩形 11"/>
          <p:cNvSpPr/>
          <p:nvPr/>
        </p:nvSpPr>
        <p:spPr>
          <a:xfrm>
            <a:off x="1498486" y="5664476"/>
            <a:ext cx="2533908" cy="962320"/>
          </a:xfrm>
          <a:prstGeom prst="roundRect">
            <a:avLst/>
          </a:prstGeom>
          <a:solidFill>
            <a:srgbClr val="85BD5F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ource Code Pro" panose="020B0509030403020204" pitchFamily="49" charset="0"/>
                <a:ea typeface="Noto Sans CJK TC Regular" panose="020B0500000000000000" pitchFamily="34" charset="-120"/>
              </a:rPr>
              <a:t>環境</a:t>
            </a:r>
            <a:endParaRPr lang="zh-TW" altLang="en-US" sz="3000" dirty="0">
              <a:solidFill>
                <a:schemeClr val="tx1">
                  <a:lumMod val="75000"/>
                  <a:lumOff val="25000"/>
                </a:schemeClr>
              </a:solidFill>
              <a:latin typeface="Source Code Pro" panose="020B0509030403020204" pitchFamily="49" charset="0"/>
              <a:ea typeface="Noto Sans CJK TC Regular" panose="020B0500000000000000" pitchFamily="34" charset="-120"/>
            </a:endParaRPr>
          </a:p>
        </p:txBody>
      </p:sp>
      <p:sp>
        <p:nvSpPr>
          <p:cNvPr id="5" name="圓角矩形 4"/>
          <p:cNvSpPr/>
          <p:nvPr/>
        </p:nvSpPr>
        <p:spPr>
          <a:xfrm>
            <a:off x="1504239" y="1688852"/>
            <a:ext cx="2533908" cy="928636"/>
          </a:xfrm>
          <a:prstGeom prst="roundRect">
            <a:avLst/>
          </a:prstGeom>
          <a:solidFill>
            <a:srgbClr val="65D7FF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0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Code Pro" panose="020B0509030403020204" pitchFamily="49" charset="0"/>
                <a:ea typeface="Noto Sans CJK TC Regular" panose="020B0500000000000000" pitchFamily="34" charset="-120"/>
              </a:rPr>
              <a:t>主網路</a:t>
            </a:r>
          </a:p>
        </p:txBody>
      </p:sp>
      <p:sp>
        <p:nvSpPr>
          <p:cNvPr id="6" name="圓角矩形 5"/>
          <p:cNvSpPr/>
          <p:nvPr/>
        </p:nvSpPr>
        <p:spPr>
          <a:xfrm>
            <a:off x="4779825" y="5664476"/>
            <a:ext cx="2533908" cy="962320"/>
          </a:xfrm>
          <a:prstGeom prst="roundRect">
            <a:avLst/>
          </a:prstGeom>
          <a:solidFill>
            <a:srgbClr val="00B0F0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ource Code Pro" panose="020B0509030403020204" pitchFamily="49" charset="0"/>
                <a:ea typeface="Noto Sans CJK TC Regular" panose="020B0500000000000000" pitchFamily="34" charset="-120"/>
              </a:rPr>
              <a:t>記憶池</a:t>
            </a:r>
            <a:endParaRPr lang="zh-TW" altLang="en-US" sz="3000" dirty="0">
              <a:solidFill>
                <a:schemeClr val="tx1">
                  <a:lumMod val="75000"/>
                  <a:lumOff val="25000"/>
                </a:schemeClr>
              </a:solidFill>
              <a:latin typeface="Source Code Pro" panose="020B0509030403020204" pitchFamily="49" charset="0"/>
              <a:ea typeface="Noto Sans CJK TC Regular" panose="020B0500000000000000" pitchFamily="34" charset="-120"/>
            </a:endParaRPr>
          </a:p>
        </p:txBody>
      </p:sp>
      <p:sp>
        <p:nvSpPr>
          <p:cNvPr id="38" name="圓角矩形 37"/>
          <p:cNvSpPr/>
          <p:nvPr/>
        </p:nvSpPr>
        <p:spPr>
          <a:xfrm>
            <a:off x="8295183" y="1688852"/>
            <a:ext cx="2533908" cy="928636"/>
          </a:xfrm>
          <a:prstGeom prst="roundRect">
            <a:avLst/>
          </a:prstGeom>
          <a:solidFill>
            <a:srgbClr val="65D7FF"/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0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Code Pro" panose="020B0509030403020204" pitchFamily="49" charset="0"/>
                <a:ea typeface="Noto Sans CJK TC Regular" panose="020B0500000000000000" pitchFamily="34" charset="-120"/>
              </a:rPr>
              <a:t>目標</a:t>
            </a:r>
            <a:r>
              <a:rPr lang="zh-TW" altLang="en-US" sz="3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ource Code Pro" panose="020B0509030403020204" pitchFamily="49" charset="0"/>
                <a:ea typeface="Noto Sans CJK TC Regular" panose="020B0500000000000000" pitchFamily="34" charset="-120"/>
              </a:rPr>
              <a:t>網路</a:t>
            </a:r>
            <a:endParaRPr lang="zh-TW" altLang="en-US" sz="3000" dirty="0">
              <a:solidFill>
                <a:schemeClr val="tx1">
                  <a:lumMod val="75000"/>
                  <a:lumOff val="25000"/>
                </a:schemeClr>
              </a:solidFill>
              <a:latin typeface="Source Code Pro" panose="020B0509030403020204" pitchFamily="49" charset="0"/>
              <a:ea typeface="Noto Sans CJK TC Regular" panose="020B0500000000000000" pitchFamily="34" charset="-120"/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2018009" y="2617488"/>
            <a:ext cx="747431" cy="3046988"/>
          </a:xfrm>
          <a:prstGeom prst="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Source Code Pro" panose="020B0509030403020204" pitchFamily="49" charset="0"/>
                <a:ea typeface="Noto Sans CJK TC Regular" panose="020B0500000000000000" pitchFamily="34" charset="-120"/>
              </a:rPr>
              <a:t>收集</a:t>
            </a:r>
            <a:r>
              <a:rPr lang="zh-TW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Source Code Pro" panose="020B0509030403020204" pitchFamily="49" charset="0"/>
                <a:ea typeface="Noto Sans CJK TC Regular" panose="020B0500000000000000" pitchFamily="34" charset="-120"/>
              </a:rPr>
              <a:t>一回對</a:t>
            </a:r>
            <a:r>
              <a:rPr lang="zh-TW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ource Code Pro" panose="020B0509030403020204" pitchFamily="49" charset="0"/>
                <a:ea typeface="Noto Sans CJK TC Regular" panose="020B0500000000000000" pitchFamily="34" charset="-120"/>
              </a:rPr>
              <a:t>戰經驗</a:t>
            </a:r>
            <a:endParaRPr lang="zh-TW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ource Code Pro" panose="020B0509030403020204" pitchFamily="49" charset="0"/>
              <a:ea typeface="Noto Sans CJK TC Regular" panose="020B0500000000000000" pitchFamily="34" charset="-120"/>
            </a:endParaRPr>
          </a:p>
        </p:txBody>
      </p:sp>
      <p:cxnSp>
        <p:nvCxnSpPr>
          <p:cNvPr id="7" name="直線單箭頭接點 6"/>
          <p:cNvCxnSpPr>
            <a:stCxn id="5" idx="2"/>
            <a:endCxn id="12" idx="0"/>
          </p:cNvCxnSpPr>
          <p:nvPr/>
        </p:nvCxnSpPr>
        <p:spPr>
          <a:xfrm flipH="1">
            <a:off x="2765440" y="2617488"/>
            <a:ext cx="5753" cy="3046988"/>
          </a:xfrm>
          <a:prstGeom prst="straightConnector1">
            <a:avLst/>
          </a:prstGeom>
          <a:ln w="1270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字方塊 48"/>
          <p:cNvSpPr txBox="1"/>
          <p:nvPr/>
        </p:nvSpPr>
        <p:spPr>
          <a:xfrm>
            <a:off x="4663325" y="1691505"/>
            <a:ext cx="3006680" cy="461665"/>
          </a:xfrm>
          <a:prstGeom prst="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ource Code Pro" panose="020B0509030403020204" pitchFamily="49" charset="0"/>
                <a:ea typeface="Noto Sans CJK TC Regular" panose="020B0500000000000000" pitchFamily="34" charset="-120"/>
              </a:rPr>
              <a:t>抽出過去的經驗訓練</a:t>
            </a:r>
            <a:endParaRPr lang="zh-TW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ource Code Pro" panose="020B0509030403020204" pitchFamily="49" charset="0"/>
              <a:ea typeface="Noto Sans CJK TC Regular" panose="020B0500000000000000" pitchFamily="34" charset="-120"/>
            </a:endParaRPr>
          </a:p>
        </p:txBody>
      </p:sp>
      <p:cxnSp>
        <p:nvCxnSpPr>
          <p:cNvPr id="44" name="直線單箭頭接點 43"/>
          <p:cNvCxnSpPr>
            <a:stCxn id="5" idx="3"/>
            <a:endCxn id="38" idx="1"/>
          </p:cNvCxnSpPr>
          <p:nvPr/>
        </p:nvCxnSpPr>
        <p:spPr>
          <a:xfrm>
            <a:off x="4038147" y="2153170"/>
            <a:ext cx="4257036" cy="0"/>
          </a:xfrm>
          <a:prstGeom prst="straightConnector1">
            <a:avLst/>
          </a:prstGeom>
          <a:ln w="1270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單箭頭接點 10"/>
          <p:cNvCxnSpPr>
            <a:stCxn id="49" idx="2"/>
          </p:cNvCxnSpPr>
          <p:nvPr/>
        </p:nvCxnSpPr>
        <p:spPr>
          <a:xfrm>
            <a:off x="6166665" y="2153170"/>
            <a:ext cx="0" cy="3511306"/>
          </a:xfrm>
          <a:prstGeom prst="straightConnector1">
            <a:avLst/>
          </a:prstGeom>
          <a:ln w="127000">
            <a:solidFill>
              <a:srgbClr val="FFC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>
            <a:stCxn id="39" idx="3"/>
            <a:endCxn id="6" idx="0"/>
          </p:cNvCxnSpPr>
          <p:nvPr/>
        </p:nvCxnSpPr>
        <p:spPr>
          <a:xfrm>
            <a:off x="2765440" y="4140982"/>
            <a:ext cx="3281339" cy="1523494"/>
          </a:xfrm>
          <a:prstGeom prst="bentConnector2">
            <a:avLst/>
          </a:prstGeom>
          <a:ln w="127000">
            <a:solidFill>
              <a:schemeClr val="accent2">
                <a:lumMod val="75000"/>
              </a:schemeClr>
            </a:solidFill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單箭頭接點 70"/>
          <p:cNvCxnSpPr>
            <a:stCxn id="5" idx="0"/>
            <a:endCxn id="49" idx="0"/>
          </p:cNvCxnSpPr>
          <p:nvPr/>
        </p:nvCxnSpPr>
        <p:spPr>
          <a:xfrm rot="16200000" flipH="1">
            <a:off x="4467602" y="-7558"/>
            <a:ext cx="2653" cy="3395472"/>
          </a:xfrm>
          <a:prstGeom prst="bentConnector3">
            <a:avLst>
              <a:gd name="adj1" fmla="val -29150057"/>
            </a:avLst>
          </a:prstGeom>
          <a:ln w="127000">
            <a:solidFill>
              <a:srgbClr val="7030A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單箭頭接點 70"/>
          <p:cNvCxnSpPr>
            <a:stCxn id="38" idx="0"/>
            <a:endCxn id="5" idx="1"/>
          </p:cNvCxnSpPr>
          <p:nvPr/>
        </p:nvCxnSpPr>
        <p:spPr>
          <a:xfrm rot="16200000" flipH="1" flipV="1">
            <a:off x="5301029" y="-2107938"/>
            <a:ext cx="464318" cy="8057898"/>
          </a:xfrm>
          <a:prstGeom prst="bentConnector4">
            <a:avLst>
              <a:gd name="adj1" fmla="val -302733"/>
              <a:gd name="adj2" fmla="val 102837"/>
            </a:avLst>
          </a:prstGeom>
          <a:ln w="127000">
            <a:solidFill>
              <a:srgbClr val="7030A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86391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24</Words>
  <Application>Microsoft Office PowerPoint</Application>
  <PresentationFormat>寬螢幕</PresentationFormat>
  <Paragraphs>8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8" baseType="lpstr">
      <vt:lpstr>Noto Sans CJK TC Regular</vt:lpstr>
      <vt:lpstr>新細明體</vt:lpstr>
      <vt:lpstr>Arial</vt:lpstr>
      <vt:lpstr>Calibri</vt:lpstr>
      <vt:lpstr>Calibri Light</vt:lpstr>
      <vt:lpstr>Source Code Pro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仁鴻 黃</dc:creator>
  <cp:lastModifiedBy>仁鴻 黃</cp:lastModifiedBy>
  <cp:revision>4</cp:revision>
  <dcterms:created xsi:type="dcterms:W3CDTF">2019-12-27T12:04:46Z</dcterms:created>
  <dcterms:modified xsi:type="dcterms:W3CDTF">2019-12-27T12:38:53Z</dcterms:modified>
</cp:coreProperties>
</file>