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0" r:id="rId4"/>
    <p:sldId id="261" r:id="rId5"/>
    <p:sldId id="256" r:id="rId6"/>
    <p:sldId id="257" r:id="rId7"/>
    <p:sldId id="258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  <a:srgbClr val="FF0066"/>
    <a:srgbClr val="FF9999"/>
    <a:srgbClr val="CC66FF"/>
    <a:srgbClr val="9966FF"/>
    <a:srgbClr val="CCCCFF"/>
    <a:srgbClr val="FF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69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34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8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50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6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65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04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17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11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99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30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7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5656634" y="2191058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 smtClean="0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 smtClean="0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==1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 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0141128" y="179528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5656634" y="17952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320378" y="1624130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5656634" y="2757986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==12 </a:t>
            </a:r>
            <a:r>
              <a:rPr lang="en-US" altLang="zh-TW" sz="2400" dirty="0">
                <a:latin typeface="SauceCodePro Nerd Font" panose="020B0509030403020204" pitchFamily="49" charset="0"/>
              </a:rPr>
              <a:t>else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656634" y="3324914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==0 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5656634" y="3891842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==d 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5656634" y="4458770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==5 </a:t>
            </a:r>
            <a:r>
              <a:rPr lang="zh-TW" altLang="en-US" sz="240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smtClean="0">
                <a:latin typeface="SauceCodePro Nerd Font" panose="020B0509030403020204" pitchFamily="49" charset="0"/>
              </a:rPr>
              <a:t>else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2324854" y="204124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1701808" y="5138549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2324854" y="266070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2324854" y="328016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2324854" y="389962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2324854" y="451908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397976" y="3296861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1965306" y="439530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1965306" y="1996017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3000564" y="3589899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3251375" y="2660709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One Hot Encoding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9851760" y="3327152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10472937" y="214723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10468284" y="428245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53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3429000" y="1792224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6583679" y="139645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3429000" y="139645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3429000" y="1225296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3429000" y="2359152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3429000" y="3475303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3429000" y="4851145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5935401" y="3321684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6931149" y="174392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6931150" y="4674826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1051560" y="1792224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051560" y="2359152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id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1051560" y="4851145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id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434846" y="1801950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9589525" y="1406177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6434846" y="1406177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6434846" y="1235022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434846" y="2368878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434846" y="348502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6434846" y="4860871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8941247" y="3331410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9936995" y="175365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9936996" y="468455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3987188" y="197857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3987188" y="259803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3987188" y="321749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3987188" y="383695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3987188" y="445641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27" name="直線單箭頭接點 26"/>
          <p:cNvCxnSpPr>
            <a:stCxn id="23" idx="3"/>
            <a:endCxn id="10" idx="1"/>
          </p:cNvCxnSpPr>
          <p:nvPr/>
        </p:nvCxnSpPr>
        <p:spPr>
          <a:xfrm>
            <a:off x="4662898" y="2288304"/>
            <a:ext cx="1771948" cy="364038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8" idx="3"/>
            <a:endCxn id="5" idx="1"/>
          </p:cNvCxnSpPr>
          <p:nvPr/>
        </p:nvCxnSpPr>
        <p:spPr>
          <a:xfrm flipV="1">
            <a:off x="4662898" y="2085414"/>
            <a:ext cx="1771948" cy="144181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9" idx="3"/>
            <a:endCxn id="14" idx="1"/>
          </p:cNvCxnSpPr>
          <p:nvPr/>
        </p:nvCxnSpPr>
        <p:spPr>
          <a:xfrm>
            <a:off x="4662898" y="4146684"/>
            <a:ext cx="1771948" cy="99765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7" idx="3"/>
            <a:endCxn id="11" idx="1"/>
          </p:cNvCxnSpPr>
          <p:nvPr/>
        </p:nvCxnSpPr>
        <p:spPr>
          <a:xfrm>
            <a:off x="4662898" y="2907764"/>
            <a:ext cx="1771948" cy="86072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6" idx="3"/>
          </p:cNvCxnSpPr>
          <p:nvPr/>
        </p:nvCxnSpPr>
        <p:spPr>
          <a:xfrm flipV="1">
            <a:off x="4662898" y="3327335"/>
            <a:ext cx="1771948" cy="143880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圓角矩形 43"/>
          <p:cNvSpPr/>
          <p:nvPr/>
        </p:nvSpPr>
        <p:spPr>
          <a:xfrm rot="16200000">
            <a:off x="2060310" y="3234186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5" name="弧形 44"/>
          <p:cNvSpPr/>
          <p:nvPr/>
        </p:nvSpPr>
        <p:spPr>
          <a:xfrm rot="16200000" flipH="1">
            <a:off x="3627640" y="4332628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弧形 45"/>
          <p:cNvSpPr/>
          <p:nvPr/>
        </p:nvSpPr>
        <p:spPr>
          <a:xfrm rot="16200000">
            <a:off x="3627640" y="193334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3354257" y="5075874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5656634" y="2191058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8811313" y="179528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5656634" y="17952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656634" y="1624130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5656634" y="2757986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656634" y="3324914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5656634" y="3891842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5656634" y="4458770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2324854" y="204124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2324854" y="266070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2324854" y="328016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2324854" y="389962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2324854" y="451908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397976" y="3296861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1965306" y="439530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1965306" y="1996017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3000564" y="3589899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3251375" y="2660709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Word Embedding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8524272" y="3327152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9145449" y="214723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9140796" y="428245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1701808" y="5138549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39302" y="2908570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肘形接點 5"/>
          <p:cNvCxnSpPr>
            <a:stCxn id="4" idx="3"/>
            <a:endCxn id="4" idx="1"/>
          </p:cNvCxnSpPr>
          <p:nvPr/>
        </p:nvCxnSpPr>
        <p:spPr>
          <a:xfrm flipH="1">
            <a:off x="739302" y="3419273"/>
            <a:ext cx="1303506" cy="12700"/>
          </a:xfrm>
          <a:prstGeom prst="bentConnector5">
            <a:avLst>
              <a:gd name="adj1" fmla="val -27239"/>
              <a:gd name="adj2" fmla="val 1991496"/>
              <a:gd name="adj3" fmla="val 128731"/>
            </a:avLst>
          </a:prstGeom>
          <a:ln w="63500">
            <a:solidFill>
              <a:schemeClr val="accent6">
                <a:lumMod val="40000"/>
                <a:lumOff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橢圓 8"/>
              <p:cNvSpPr/>
              <p:nvPr/>
            </p:nvSpPr>
            <p:spPr>
              <a:xfrm>
                <a:off x="826851" y="4736256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" name="橢圓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4736256"/>
                <a:ext cx="1128409" cy="110185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>
            <a:stCxn id="9" idx="0"/>
            <a:endCxn id="4" idx="2"/>
          </p:cNvCxnSpPr>
          <p:nvPr/>
        </p:nvCxnSpPr>
        <p:spPr>
          <a:xfrm flipH="1" flipV="1">
            <a:off x="1391055" y="392997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826851" y="1000430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1000430"/>
                <a:ext cx="1128409" cy="110185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stCxn id="4" idx="0"/>
            <a:endCxn id="12" idx="4"/>
          </p:cNvCxnSpPr>
          <p:nvPr/>
        </p:nvCxnSpPr>
        <p:spPr>
          <a:xfrm flipV="1">
            <a:off x="1391055" y="2102289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4315838" y="295423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橢圓 19"/>
              <p:cNvSpPr/>
              <p:nvPr/>
            </p:nvSpPr>
            <p:spPr>
              <a:xfrm>
                <a:off x="4403387" y="478192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0" name="橢圓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4781921"/>
                <a:ext cx="1128409" cy="110185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/>
          <p:cNvCxnSpPr>
            <a:stCxn id="20" idx="0"/>
            <a:endCxn id="18" idx="2"/>
          </p:cNvCxnSpPr>
          <p:nvPr/>
        </p:nvCxnSpPr>
        <p:spPr>
          <a:xfrm flipH="1" flipV="1">
            <a:off x="4967591" y="3975640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橢圓 21"/>
              <p:cNvSpPr/>
              <p:nvPr/>
            </p:nvSpPr>
            <p:spPr>
              <a:xfrm>
                <a:off x="4403387" y="104609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2" name="橢圓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1046095"/>
                <a:ext cx="1128409" cy="1101859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22"/>
          <p:cNvCxnSpPr>
            <a:stCxn id="18" idx="0"/>
            <a:endCxn id="22" idx="4"/>
          </p:cNvCxnSpPr>
          <p:nvPr/>
        </p:nvCxnSpPr>
        <p:spPr>
          <a:xfrm flipV="1">
            <a:off x="4967591" y="2147954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6870969" y="2942616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橢圓 25"/>
              <p:cNvSpPr/>
              <p:nvPr/>
            </p:nvSpPr>
            <p:spPr>
              <a:xfrm>
                <a:off x="6958518" y="4770302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6" name="橢圓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4770302"/>
                <a:ext cx="1128409" cy="1101859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>
            <a:stCxn id="26" idx="0"/>
            <a:endCxn id="24" idx="2"/>
          </p:cNvCxnSpPr>
          <p:nvPr/>
        </p:nvCxnSpPr>
        <p:spPr>
          <a:xfrm flipH="1" flipV="1">
            <a:off x="7522722" y="3964021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橢圓 27"/>
              <p:cNvSpPr/>
              <p:nvPr/>
            </p:nvSpPr>
            <p:spPr>
              <a:xfrm>
                <a:off x="6958518" y="1034476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8" name="橢圓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1034476"/>
                <a:ext cx="1128409" cy="1101859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單箭頭接點 28"/>
          <p:cNvCxnSpPr>
            <a:stCxn id="24" idx="0"/>
            <a:endCxn id="28" idx="4"/>
          </p:cNvCxnSpPr>
          <p:nvPr/>
        </p:nvCxnSpPr>
        <p:spPr>
          <a:xfrm flipV="1">
            <a:off x="7522722" y="213633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10369684" y="2942616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橢圓 31"/>
              <p:cNvSpPr/>
              <p:nvPr/>
            </p:nvSpPr>
            <p:spPr>
              <a:xfrm>
                <a:off x="10457233" y="4770302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2" name="橢圓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4770302"/>
                <a:ext cx="1128409" cy="1101859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/>
          <p:cNvCxnSpPr>
            <a:stCxn id="32" idx="0"/>
            <a:endCxn id="30" idx="2"/>
          </p:cNvCxnSpPr>
          <p:nvPr/>
        </p:nvCxnSpPr>
        <p:spPr>
          <a:xfrm flipH="1" flipV="1">
            <a:off x="11021437" y="3964021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橢圓 33"/>
              <p:cNvSpPr/>
              <p:nvPr/>
            </p:nvSpPr>
            <p:spPr>
              <a:xfrm>
                <a:off x="10457233" y="1034476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4" name="橢圓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1034476"/>
                <a:ext cx="1128409" cy="1101859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/>
          <p:cNvCxnSpPr>
            <a:stCxn id="30" idx="0"/>
            <a:endCxn id="34" idx="4"/>
          </p:cNvCxnSpPr>
          <p:nvPr/>
        </p:nvCxnSpPr>
        <p:spPr>
          <a:xfrm flipV="1">
            <a:off x="11021437" y="213633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8" idx="3"/>
            <a:endCxn id="24" idx="1"/>
          </p:cNvCxnSpPr>
          <p:nvPr/>
        </p:nvCxnSpPr>
        <p:spPr>
          <a:xfrm flipV="1">
            <a:off x="5619344" y="3453319"/>
            <a:ext cx="1251625" cy="1161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4" idx="3"/>
            <a:endCxn id="30" idx="1"/>
          </p:cNvCxnSpPr>
          <p:nvPr/>
        </p:nvCxnSpPr>
        <p:spPr>
          <a:xfrm>
            <a:off x="8174475" y="3453319"/>
            <a:ext cx="2195209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2704289" y="3453318"/>
            <a:ext cx="1361873" cy="11619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67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36515" y="941832"/>
            <a:ext cx="8959174" cy="472744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2023677" y="1370188"/>
            <a:ext cx="3420892" cy="127722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6795418" y="1370187"/>
            <a:ext cx="3420892" cy="1277227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5444569" y="2008801"/>
            <a:ext cx="1350849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3734124" y="5356106"/>
            <a:ext cx="1168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2359281" y="5919503"/>
            <a:ext cx="2749685" cy="7454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19" idx="2"/>
          </p:cNvCxnSpPr>
          <p:nvPr/>
        </p:nvCxnSpPr>
        <p:spPr>
          <a:xfrm flipH="1" flipV="1">
            <a:off x="8498081" y="816721"/>
            <a:ext cx="7783" cy="55346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7123238" y="137731"/>
            <a:ext cx="2749685" cy="678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2359281" y="4725876"/>
            <a:ext cx="2752021" cy="630230"/>
          </a:xfrm>
          <a:prstGeom prst="roundRect">
            <a:avLst/>
          </a:prstGeom>
          <a:solidFill>
            <a:srgbClr val="FF9999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359281" y="3163063"/>
            <a:ext cx="2752021" cy="1047164"/>
          </a:xfrm>
          <a:prstGeom prst="roundRect">
            <a:avLst/>
          </a:prstGeom>
          <a:solidFill>
            <a:srgbClr val="CC66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3735292" y="4210227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H="1" flipV="1">
            <a:off x="3734123" y="2647414"/>
            <a:ext cx="1169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8498082" y="5356106"/>
            <a:ext cx="1168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7123239" y="5919503"/>
            <a:ext cx="2749685" cy="7454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7123239" y="4725876"/>
            <a:ext cx="2752021" cy="630230"/>
          </a:xfrm>
          <a:prstGeom prst="roundRect">
            <a:avLst/>
          </a:prstGeom>
          <a:solidFill>
            <a:srgbClr val="FF9999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7123239" y="3163063"/>
            <a:ext cx="2752021" cy="1047164"/>
          </a:xfrm>
          <a:prstGeom prst="roundRect">
            <a:avLst/>
          </a:prstGeom>
          <a:solidFill>
            <a:srgbClr val="CC66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8499250" y="2647414"/>
            <a:ext cx="6614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endCxn id="71" idx="2"/>
          </p:cNvCxnSpPr>
          <p:nvPr/>
        </p:nvCxnSpPr>
        <p:spPr>
          <a:xfrm flipH="1" flipV="1">
            <a:off x="8499250" y="4210227"/>
            <a:ext cx="6614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9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25686" y="1001948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645596" y="5038928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645596" y="3560325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3356042" y="4675761"/>
            <a:ext cx="0" cy="36316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3356042" y="2373549"/>
            <a:ext cx="0" cy="1186776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7157936" y="1001948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7577846" y="5038928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7577846" y="3560325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7577846" y="1258113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9288292" y="4675761"/>
            <a:ext cx="0" cy="36316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9288292" y="2373549"/>
            <a:ext cx="0" cy="1186776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3297677" y="1316477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016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4036979" y="577176"/>
            <a:ext cx="2859930" cy="4221804"/>
          </a:xfrm>
          <a:prstGeom prst="bentConnector4">
            <a:avLst>
              <a:gd name="adj1" fmla="val -25695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1645596" y="1258113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5188085" y="-573930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9288292" y="477520"/>
            <a:ext cx="0" cy="78059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3337774" y="6154364"/>
            <a:ext cx="18267" cy="70363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9288292" y="6154363"/>
            <a:ext cx="18267" cy="70363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20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158</Words>
  <Application>Microsoft Office PowerPoint</Application>
  <PresentationFormat>寬螢幕</PresentationFormat>
  <Paragraphs>79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Cambria Math</vt:lpstr>
      <vt:lpstr>SauceCodePro Nerd Font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26</cp:revision>
  <dcterms:created xsi:type="dcterms:W3CDTF">2020-05-30T06:14:26Z</dcterms:created>
  <dcterms:modified xsi:type="dcterms:W3CDTF">2020-05-31T14:39:03Z</dcterms:modified>
</cp:coreProperties>
</file>