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  <a:srgbClr val="65D7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01D-F580-4495-8F7C-6A1D98C51058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39653" y="447767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212569" y="1936552"/>
            <a:ext cx="1922032" cy="2735869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348198" y="1814749"/>
            <a:ext cx="10607" cy="197880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66985" y="2408560"/>
            <a:ext cx="1200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13" idx="2"/>
          </p:cNvCxnSpPr>
          <p:nvPr/>
        </p:nvCxnSpPr>
        <p:spPr>
          <a:xfrm flipH="1">
            <a:off x="4348199" y="4347554"/>
            <a:ext cx="5302" cy="870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53137" y="3793556"/>
            <a:ext cx="1200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4" name="直線單箭頭接點 13"/>
          <p:cNvCxnSpPr>
            <a:endCxn id="11" idx="2"/>
          </p:cNvCxnSpPr>
          <p:nvPr/>
        </p:nvCxnSpPr>
        <p:spPr>
          <a:xfrm flipV="1">
            <a:off x="5467348" y="2962558"/>
            <a:ext cx="1" cy="225580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239652" y="5218364"/>
            <a:ext cx="3477492" cy="1366982"/>
          </a:xfrm>
          <a:prstGeom prst="roundRect">
            <a:avLst/>
          </a:prstGeom>
          <a:solidFill>
            <a:srgbClr val="85BD5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3" name="直線單箭頭接點 32"/>
          <p:cNvCxnSpPr>
            <a:stCxn id="11" idx="0"/>
          </p:cNvCxnSpPr>
          <p:nvPr/>
        </p:nvCxnSpPr>
        <p:spPr>
          <a:xfrm flipV="1">
            <a:off x="5467349" y="1814750"/>
            <a:ext cx="1" cy="593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3"/>
          </p:cNvCxnSpPr>
          <p:nvPr/>
        </p:nvCxnSpPr>
        <p:spPr>
          <a:xfrm>
            <a:off x="6067712" y="268555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3"/>
          </p:cNvCxnSpPr>
          <p:nvPr/>
        </p:nvCxnSpPr>
        <p:spPr>
          <a:xfrm>
            <a:off x="4953864" y="407055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3"/>
            <a:endCxn id="48" idx="1"/>
          </p:cNvCxnSpPr>
          <p:nvPr/>
        </p:nvCxnSpPr>
        <p:spPr>
          <a:xfrm>
            <a:off x="6717144" y="5901855"/>
            <a:ext cx="185607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8" idx="0"/>
            <a:endCxn id="5" idx="2"/>
          </p:cNvCxnSpPr>
          <p:nvPr/>
        </p:nvCxnSpPr>
        <p:spPr>
          <a:xfrm flipV="1">
            <a:off x="9173585" y="467242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573221" y="5624856"/>
            <a:ext cx="1200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/>
          <p:cNvSpPr/>
          <p:nvPr/>
        </p:nvSpPr>
        <p:spPr>
          <a:xfrm>
            <a:off x="668188" y="916020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8212569" y="1936552"/>
            <a:ext cx="1922032" cy="2735869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6067712" y="268555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953864" y="407055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45" idx="2"/>
          </p:cNvCxnSpPr>
          <p:nvPr/>
        </p:nvCxnSpPr>
        <p:spPr>
          <a:xfrm flipV="1">
            <a:off x="9173585" y="467242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668188" y="4535520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Noto Sans CJK TC Regular</vt:lpstr>
      <vt:lpstr>新細明體</vt:lpstr>
      <vt:lpstr>Arial</vt:lpstr>
      <vt:lpstr>Calibri</vt:lpstr>
      <vt:lpstr>Calibri Light</vt:lpstr>
      <vt:lpstr>Source Code Pro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6</cp:revision>
  <dcterms:created xsi:type="dcterms:W3CDTF">2019-11-30T14:03:54Z</dcterms:created>
  <dcterms:modified xsi:type="dcterms:W3CDTF">2019-11-30T15:28:12Z</dcterms:modified>
</cp:coreProperties>
</file>