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C66FF"/>
    <a:srgbClr val="9966FF"/>
    <a:srgbClr val="CCCCFF"/>
    <a:srgbClr val="191919"/>
    <a:srgbClr val="FF0066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34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0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6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04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9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30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39302" y="2908570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739302" y="3419273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1391055" y="392997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1391055" y="210228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4315838" y="295423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4967591" y="397564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4967591" y="214795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870969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7522722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7522722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369684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1021437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1021437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5619344" y="3453319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8174475" y="3453319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2704289" y="3453318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36515" y="941832"/>
            <a:ext cx="8959174" cy="472744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023677" y="1370188"/>
            <a:ext cx="3420892" cy="127722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795418" y="1370187"/>
            <a:ext cx="3420892" cy="1277227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5444569" y="2008801"/>
            <a:ext cx="1350849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3734124" y="5356106"/>
            <a:ext cx="1168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359281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H="1" flipV="1">
            <a:off x="8498081" y="816721"/>
            <a:ext cx="7783" cy="55346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23238" y="137731"/>
            <a:ext cx="2749685" cy="678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2359281" y="4725876"/>
            <a:ext cx="2752021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359281" y="3163063"/>
            <a:ext cx="2752021" cy="1047164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3735292" y="4210227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H="1" flipV="1">
            <a:off x="3734123" y="2647414"/>
            <a:ext cx="1169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8498082" y="5356106"/>
            <a:ext cx="1168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123239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123239" y="4725876"/>
            <a:ext cx="2752021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123239" y="3163063"/>
            <a:ext cx="2752021" cy="1047164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8499250" y="2647414"/>
            <a:ext cx="6614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71" idx="2"/>
          </p:cNvCxnSpPr>
          <p:nvPr/>
        </p:nvCxnSpPr>
        <p:spPr>
          <a:xfrm flipH="1" flipV="1">
            <a:off x="8499250" y="4210227"/>
            <a:ext cx="6614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25686" y="1001948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45596" y="50389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45596" y="3560325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335604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335604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57936" y="1001948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577846" y="50389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577846" y="3560325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577846" y="1258113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928829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928829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3297677" y="1316477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4036979" y="577176"/>
            <a:ext cx="2859930" cy="4221804"/>
          </a:xfrm>
          <a:prstGeom prst="bentConnector4">
            <a:avLst>
              <a:gd name="adj1" fmla="val -25695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645596" y="1258113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5188085" y="-573930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9288292" y="477520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337774" y="6154364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0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25</Words>
  <Application>Microsoft Office PowerPoint</Application>
  <PresentationFormat>寬螢幕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Cambria Math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11</cp:revision>
  <dcterms:created xsi:type="dcterms:W3CDTF">2020-05-30T06:14:26Z</dcterms:created>
  <dcterms:modified xsi:type="dcterms:W3CDTF">2020-05-30T17:16:55Z</dcterms:modified>
</cp:coreProperties>
</file>