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59" r:id="rId3"/>
    <p:sldId id="260" r:id="rId4"/>
    <p:sldId id="261" r:id="rId5"/>
    <p:sldId id="256" r:id="rId6"/>
    <p:sldId id="263" r:id="rId7"/>
    <p:sldId id="264" r:id="rId8"/>
    <p:sldId id="305" r:id="rId9"/>
    <p:sldId id="257" r:id="rId10"/>
    <p:sldId id="280" r:id="rId11"/>
    <p:sldId id="281" r:id="rId12"/>
    <p:sldId id="272" r:id="rId13"/>
    <p:sldId id="282" r:id="rId14"/>
    <p:sldId id="289" r:id="rId15"/>
    <p:sldId id="291" r:id="rId16"/>
    <p:sldId id="286" r:id="rId17"/>
    <p:sldId id="304" r:id="rId18"/>
    <p:sldId id="265" r:id="rId19"/>
    <p:sldId id="273" r:id="rId20"/>
    <p:sldId id="267" r:id="rId21"/>
    <p:sldId id="269" r:id="rId22"/>
    <p:sldId id="268" r:id="rId23"/>
    <p:sldId id="271" r:id="rId24"/>
    <p:sldId id="292" r:id="rId25"/>
    <p:sldId id="288" r:id="rId26"/>
    <p:sldId id="301" r:id="rId27"/>
    <p:sldId id="296" r:id="rId28"/>
    <p:sldId id="300" r:id="rId29"/>
    <p:sldId id="302" r:id="rId30"/>
    <p:sldId id="294" r:id="rId31"/>
    <p:sldId id="303" r:id="rId32"/>
    <p:sldId id="297" r:id="rId33"/>
    <p:sldId id="298" r:id="rId34"/>
    <p:sldId id="285" r:id="rId35"/>
  </p:sldIdLst>
  <p:sldSz cx="23760113" cy="14400213"/>
  <p:notesSz cx="6858000" cy="9144000"/>
  <p:defaultTextStyle>
    <a:defPPr>
      <a:defRPr lang="zh-TW"/>
    </a:defPPr>
    <a:lvl1pPr marL="0" algn="l" defTabSz="1831635" rtl="0" eaLnBrk="1" latinLnBrk="0" hangingPunct="1">
      <a:defRPr sz="3606" kern="1200">
        <a:solidFill>
          <a:schemeClr val="tx1"/>
        </a:solidFill>
        <a:latin typeface="+mn-lt"/>
        <a:ea typeface="+mn-ea"/>
        <a:cs typeface="+mn-cs"/>
      </a:defRPr>
    </a:lvl1pPr>
    <a:lvl2pPr marL="915817" algn="l" defTabSz="1831635" rtl="0" eaLnBrk="1" latinLnBrk="0" hangingPunct="1">
      <a:defRPr sz="3606" kern="1200">
        <a:solidFill>
          <a:schemeClr val="tx1"/>
        </a:solidFill>
        <a:latin typeface="+mn-lt"/>
        <a:ea typeface="+mn-ea"/>
        <a:cs typeface="+mn-cs"/>
      </a:defRPr>
    </a:lvl2pPr>
    <a:lvl3pPr marL="1831635" algn="l" defTabSz="1831635" rtl="0" eaLnBrk="1" latinLnBrk="0" hangingPunct="1">
      <a:defRPr sz="3606" kern="1200">
        <a:solidFill>
          <a:schemeClr val="tx1"/>
        </a:solidFill>
        <a:latin typeface="+mn-lt"/>
        <a:ea typeface="+mn-ea"/>
        <a:cs typeface="+mn-cs"/>
      </a:defRPr>
    </a:lvl3pPr>
    <a:lvl4pPr marL="2747452" algn="l" defTabSz="1831635" rtl="0" eaLnBrk="1" latinLnBrk="0" hangingPunct="1">
      <a:defRPr sz="3606" kern="1200">
        <a:solidFill>
          <a:schemeClr val="tx1"/>
        </a:solidFill>
        <a:latin typeface="+mn-lt"/>
        <a:ea typeface="+mn-ea"/>
        <a:cs typeface="+mn-cs"/>
      </a:defRPr>
    </a:lvl4pPr>
    <a:lvl5pPr marL="3663269" algn="l" defTabSz="1831635" rtl="0" eaLnBrk="1" latinLnBrk="0" hangingPunct="1">
      <a:defRPr sz="3606" kern="1200">
        <a:solidFill>
          <a:schemeClr val="tx1"/>
        </a:solidFill>
        <a:latin typeface="+mn-lt"/>
        <a:ea typeface="+mn-ea"/>
        <a:cs typeface="+mn-cs"/>
      </a:defRPr>
    </a:lvl5pPr>
    <a:lvl6pPr marL="4579087" algn="l" defTabSz="1831635" rtl="0" eaLnBrk="1" latinLnBrk="0" hangingPunct="1">
      <a:defRPr sz="3606" kern="1200">
        <a:solidFill>
          <a:schemeClr val="tx1"/>
        </a:solidFill>
        <a:latin typeface="+mn-lt"/>
        <a:ea typeface="+mn-ea"/>
        <a:cs typeface="+mn-cs"/>
      </a:defRPr>
    </a:lvl6pPr>
    <a:lvl7pPr marL="5494904" algn="l" defTabSz="1831635" rtl="0" eaLnBrk="1" latinLnBrk="0" hangingPunct="1">
      <a:defRPr sz="3606" kern="1200">
        <a:solidFill>
          <a:schemeClr val="tx1"/>
        </a:solidFill>
        <a:latin typeface="+mn-lt"/>
        <a:ea typeface="+mn-ea"/>
        <a:cs typeface="+mn-cs"/>
      </a:defRPr>
    </a:lvl7pPr>
    <a:lvl8pPr marL="6410721" algn="l" defTabSz="1831635" rtl="0" eaLnBrk="1" latinLnBrk="0" hangingPunct="1">
      <a:defRPr sz="3606" kern="1200">
        <a:solidFill>
          <a:schemeClr val="tx1"/>
        </a:solidFill>
        <a:latin typeface="+mn-lt"/>
        <a:ea typeface="+mn-ea"/>
        <a:cs typeface="+mn-cs"/>
      </a:defRPr>
    </a:lvl8pPr>
    <a:lvl9pPr marL="7326539" algn="l" defTabSz="1831635" rtl="0" eaLnBrk="1" latinLnBrk="0" hangingPunct="1">
      <a:defRPr sz="360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582E1"/>
    <a:srgbClr val="CC66FF"/>
    <a:srgbClr val="EE4C12"/>
    <a:srgbClr val="FF0066"/>
    <a:srgbClr val="FF9999"/>
    <a:srgbClr val="CCDE82"/>
    <a:srgbClr val="03BD9E"/>
    <a:srgbClr val="CCCCFF"/>
    <a:srgbClr val="9966FF"/>
    <a:srgbClr val="1919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383" autoAdjust="0"/>
  </p:normalViewPr>
  <p:slideViewPr>
    <p:cSldViewPr snapToGrid="0">
      <p:cViewPr>
        <p:scale>
          <a:sx n="75" d="100"/>
          <a:sy n="75" d="100"/>
        </p:scale>
        <p:origin x="-2654" y="-16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70014" y="2356703"/>
            <a:ext cx="17820085" cy="5013407"/>
          </a:xfrm>
        </p:spPr>
        <p:txBody>
          <a:bodyPr anchor="b"/>
          <a:lstStyle>
            <a:lvl1pPr algn="ctr">
              <a:defRPr sz="11693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70014" y="7563446"/>
            <a:ext cx="17820085" cy="3476717"/>
          </a:xfrm>
        </p:spPr>
        <p:txBody>
          <a:bodyPr/>
          <a:lstStyle>
            <a:lvl1pPr marL="0" indent="0" algn="ctr">
              <a:buNone/>
              <a:defRPr sz="4677"/>
            </a:lvl1pPr>
            <a:lvl2pPr marL="890991" indent="0" algn="ctr">
              <a:buNone/>
              <a:defRPr sz="3898"/>
            </a:lvl2pPr>
            <a:lvl3pPr marL="1781983" indent="0" algn="ctr">
              <a:buNone/>
              <a:defRPr sz="3508"/>
            </a:lvl3pPr>
            <a:lvl4pPr marL="2672974" indent="0" algn="ctr">
              <a:buNone/>
              <a:defRPr sz="3118"/>
            </a:lvl4pPr>
            <a:lvl5pPr marL="3563965" indent="0" algn="ctr">
              <a:buNone/>
              <a:defRPr sz="3118"/>
            </a:lvl5pPr>
            <a:lvl6pPr marL="4454957" indent="0" algn="ctr">
              <a:buNone/>
              <a:defRPr sz="3118"/>
            </a:lvl6pPr>
            <a:lvl7pPr marL="5345948" indent="0" algn="ctr">
              <a:buNone/>
              <a:defRPr sz="3118"/>
            </a:lvl7pPr>
            <a:lvl8pPr marL="6236940" indent="0" algn="ctr">
              <a:buNone/>
              <a:defRPr sz="3118"/>
            </a:lvl8pPr>
            <a:lvl9pPr marL="7127931" indent="0" algn="ctr">
              <a:buNone/>
              <a:defRPr sz="3118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3AA4-F205-4A15-B641-BE44906CC2CE}" type="datetimeFigureOut">
              <a:rPr lang="zh-TW" altLang="en-US" smtClean="0"/>
              <a:t>2020/6/9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4B9D-EFB8-456C-BBF7-890E084B3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4768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3AA4-F205-4A15-B641-BE44906CC2CE}" type="datetimeFigureOut">
              <a:rPr lang="zh-TW" altLang="en-US" smtClean="0"/>
              <a:t>2020/6/9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4B9D-EFB8-456C-BBF7-890E084B3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132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003331" y="766678"/>
            <a:ext cx="5123274" cy="1220351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33508" y="766678"/>
            <a:ext cx="15072822" cy="1220351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3AA4-F205-4A15-B641-BE44906CC2CE}" type="datetimeFigureOut">
              <a:rPr lang="zh-TW" altLang="en-US" smtClean="0"/>
              <a:t>2020/6/9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4B9D-EFB8-456C-BBF7-890E084B3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8411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3AA4-F205-4A15-B641-BE44906CC2CE}" type="datetimeFigureOut">
              <a:rPr lang="zh-TW" altLang="en-US" smtClean="0"/>
              <a:t>2020/6/9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4B9D-EFB8-456C-BBF7-890E084B3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2334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1133" y="3590055"/>
            <a:ext cx="20493097" cy="5990088"/>
          </a:xfrm>
        </p:spPr>
        <p:txBody>
          <a:bodyPr anchor="b"/>
          <a:lstStyle>
            <a:lvl1pPr>
              <a:defRPr sz="11693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1133" y="9636811"/>
            <a:ext cx="20493097" cy="3150046"/>
          </a:xfrm>
        </p:spPr>
        <p:txBody>
          <a:bodyPr/>
          <a:lstStyle>
            <a:lvl1pPr marL="0" indent="0">
              <a:buNone/>
              <a:defRPr sz="4677">
                <a:solidFill>
                  <a:schemeClr val="tx1">
                    <a:tint val="75000"/>
                  </a:schemeClr>
                </a:solidFill>
              </a:defRPr>
            </a:lvl1pPr>
            <a:lvl2pPr marL="890991" indent="0">
              <a:buNone/>
              <a:defRPr sz="3898">
                <a:solidFill>
                  <a:schemeClr val="tx1">
                    <a:tint val="75000"/>
                  </a:schemeClr>
                </a:solidFill>
              </a:defRPr>
            </a:lvl2pPr>
            <a:lvl3pPr marL="1781983" indent="0">
              <a:buNone/>
              <a:defRPr sz="3508">
                <a:solidFill>
                  <a:schemeClr val="tx1">
                    <a:tint val="75000"/>
                  </a:schemeClr>
                </a:solidFill>
              </a:defRPr>
            </a:lvl3pPr>
            <a:lvl4pPr marL="2672974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4pPr>
            <a:lvl5pPr marL="3563965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5pPr>
            <a:lvl6pPr marL="4454957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6pPr>
            <a:lvl7pPr marL="5345948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7pPr>
            <a:lvl8pPr marL="6236940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8pPr>
            <a:lvl9pPr marL="7127931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3AA4-F205-4A15-B641-BE44906CC2CE}" type="datetimeFigureOut">
              <a:rPr lang="zh-TW" altLang="en-US" smtClean="0"/>
              <a:t>2020/6/9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4B9D-EFB8-456C-BBF7-890E084B3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9834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3508" y="3833390"/>
            <a:ext cx="10098048" cy="913680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28557" y="3833390"/>
            <a:ext cx="10098048" cy="913680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3AA4-F205-4A15-B641-BE44906CC2CE}" type="datetimeFigureOut">
              <a:rPr lang="zh-TW" altLang="en-US" smtClean="0"/>
              <a:t>2020/6/9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4B9D-EFB8-456C-BBF7-890E084B3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6173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6603" y="766679"/>
            <a:ext cx="20493097" cy="2783376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36603" y="3530053"/>
            <a:ext cx="10051641" cy="1730025"/>
          </a:xfrm>
        </p:spPr>
        <p:txBody>
          <a:bodyPr anchor="b"/>
          <a:lstStyle>
            <a:lvl1pPr marL="0" indent="0">
              <a:buNone/>
              <a:defRPr sz="4677" b="1"/>
            </a:lvl1pPr>
            <a:lvl2pPr marL="890991" indent="0">
              <a:buNone/>
              <a:defRPr sz="3898" b="1"/>
            </a:lvl2pPr>
            <a:lvl3pPr marL="1781983" indent="0">
              <a:buNone/>
              <a:defRPr sz="3508" b="1"/>
            </a:lvl3pPr>
            <a:lvl4pPr marL="2672974" indent="0">
              <a:buNone/>
              <a:defRPr sz="3118" b="1"/>
            </a:lvl4pPr>
            <a:lvl5pPr marL="3563965" indent="0">
              <a:buNone/>
              <a:defRPr sz="3118" b="1"/>
            </a:lvl5pPr>
            <a:lvl6pPr marL="4454957" indent="0">
              <a:buNone/>
              <a:defRPr sz="3118" b="1"/>
            </a:lvl6pPr>
            <a:lvl7pPr marL="5345948" indent="0">
              <a:buNone/>
              <a:defRPr sz="3118" b="1"/>
            </a:lvl7pPr>
            <a:lvl8pPr marL="6236940" indent="0">
              <a:buNone/>
              <a:defRPr sz="3118" b="1"/>
            </a:lvl8pPr>
            <a:lvl9pPr marL="7127931" indent="0">
              <a:buNone/>
              <a:defRPr sz="3118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36603" y="5260078"/>
            <a:ext cx="10051641" cy="773678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028557" y="3530053"/>
            <a:ext cx="10101143" cy="1730025"/>
          </a:xfrm>
        </p:spPr>
        <p:txBody>
          <a:bodyPr anchor="b"/>
          <a:lstStyle>
            <a:lvl1pPr marL="0" indent="0">
              <a:buNone/>
              <a:defRPr sz="4677" b="1"/>
            </a:lvl1pPr>
            <a:lvl2pPr marL="890991" indent="0">
              <a:buNone/>
              <a:defRPr sz="3898" b="1"/>
            </a:lvl2pPr>
            <a:lvl3pPr marL="1781983" indent="0">
              <a:buNone/>
              <a:defRPr sz="3508" b="1"/>
            </a:lvl3pPr>
            <a:lvl4pPr marL="2672974" indent="0">
              <a:buNone/>
              <a:defRPr sz="3118" b="1"/>
            </a:lvl4pPr>
            <a:lvl5pPr marL="3563965" indent="0">
              <a:buNone/>
              <a:defRPr sz="3118" b="1"/>
            </a:lvl5pPr>
            <a:lvl6pPr marL="4454957" indent="0">
              <a:buNone/>
              <a:defRPr sz="3118" b="1"/>
            </a:lvl6pPr>
            <a:lvl7pPr marL="5345948" indent="0">
              <a:buNone/>
              <a:defRPr sz="3118" b="1"/>
            </a:lvl7pPr>
            <a:lvl8pPr marL="6236940" indent="0">
              <a:buNone/>
              <a:defRPr sz="3118" b="1"/>
            </a:lvl8pPr>
            <a:lvl9pPr marL="7127931" indent="0">
              <a:buNone/>
              <a:defRPr sz="3118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028557" y="5260078"/>
            <a:ext cx="10101143" cy="773678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3AA4-F205-4A15-B641-BE44906CC2CE}" type="datetimeFigureOut">
              <a:rPr lang="zh-TW" altLang="en-US" smtClean="0"/>
              <a:t>2020/6/9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4B9D-EFB8-456C-BBF7-890E084B3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3912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3AA4-F205-4A15-B641-BE44906CC2CE}" type="datetimeFigureOut">
              <a:rPr lang="zh-TW" altLang="en-US" smtClean="0"/>
              <a:t>2020/6/9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4B9D-EFB8-456C-BBF7-890E084B3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5253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3AA4-F205-4A15-B641-BE44906CC2CE}" type="datetimeFigureOut">
              <a:rPr lang="zh-TW" altLang="en-US" smtClean="0"/>
              <a:t>2020/6/9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4B9D-EFB8-456C-BBF7-890E084B3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7765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6604" y="960014"/>
            <a:ext cx="7663254" cy="3360050"/>
          </a:xfrm>
        </p:spPr>
        <p:txBody>
          <a:bodyPr anchor="b"/>
          <a:lstStyle>
            <a:lvl1pPr>
              <a:defRPr sz="6236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01143" y="2073365"/>
            <a:ext cx="12028557" cy="10233485"/>
          </a:xfrm>
        </p:spPr>
        <p:txBody>
          <a:bodyPr/>
          <a:lstStyle>
            <a:lvl1pPr>
              <a:defRPr sz="6236"/>
            </a:lvl1pPr>
            <a:lvl2pPr>
              <a:defRPr sz="5457"/>
            </a:lvl2pPr>
            <a:lvl3pPr>
              <a:defRPr sz="4677"/>
            </a:lvl3pPr>
            <a:lvl4pPr>
              <a:defRPr sz="3898"/>
            </a:lvl4pPr>
            <a:lvl5pPr>
              <a:defRPr sz="3898"/>
            </a:lvl5pPr>
            <a:lvl6pPr>
              <a:defRPr sz="3898"/>
            </a:lvl6pPr>
            <a:lvl7pPr>
              <a:defRPr sz="3898"/>
            </a:lvl7pPr>
            <a:lvl8pPr>
              <a:defRPr sz="3898"/>
            </a:lvl8pPr>
            <a:lvl9pPr>
              <a:defRPr sz="3898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36604" y="4320064"/>
            <a:ext cx="7663254" cy="8003453"/>
          </a:xfrm>
        </p:spPr>
        <p:txBody>
          <a:bodyPr/>
          <a:lstStyle>
            <a:lvl1pPr marL="0" indent="0">
              <a:buNone/>
              <a:defRPr sz="3118"/>
            </a:lvl1pPr>
            <a:lvl2pPr marL="890991" indent="0">
              <a:buNone/>
              <a:defRPr sz="2728"/>
            </a:lvl2pPr>
            <a:lvl3pPr marL="1781983" indent="0">
              <a:buNone/>
              <a:defRPr sz="2339"/>
            </a:lvl3pPr>
            <a:lvl4pPr marL="2672974" indent="0">
              <a:buNone/>
              <a:defRPr sz="1949"/>
            </a:lvl4pPr>
            <a:lvl5pPr marL="3563965" indent="0">
              <a:buNone/>
              <a:defRPr sz="1949"/>
            </a:lvl5pPr>
            <a:lvl6pPr marL="4454957" indent="0">
              <a:buNone/>
              <a:defRPr sz="1949"/>
            </a:lvl6pPr>
            <a:lvl7pPr marL="5345948" indent="0">
              <a:buNone/>
              <a:defRPr sz="1949"/>
            </a:lvl7pPr>
            <a:lvl8pPr marL="6236940" indent="0">
              <a:buNone/>
              <a:defRPr sz="1949"/>
            </a:lvl8pPr>
            <a:lvl9pPr marL="7127931" indent="0">
              <a:buNone/>
              <a:defRPr sz="1949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3AA4-F205-4A15-B641-BE44906CC2CE}" type="datetimeFigureOut">
              <a:rPr lang="zh-TW" altLang="en-US" smtClean="0"/>
              <a:t>2020/6/9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4B9D-EFB8-456C-BBF7-890E084B3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1175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6604" y="960014"/>
            <a:ext cx="7663254" cy="3360050"/>
          </a:xfrm>
        </p:spPr>
        <p:txBody>
          <a:bodyPr anchor="b"/>
          <a:lstStyle>
            <a:lvl1pPr>
              <a:defRPr sz="6236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101143" y="2073365"/>
            <a:ext cx="12028557" cy="10233485"/>
          </a:xfrm>
        </p:spPr>
        <p:txBody>
          <a:bodyPr anchor="t"/>
          <a:lstStyle>
            <a:lvl1pPr marL="0" indent="0">
              <a:buNone/>
              <a:defRPr sz="6236"/>
            </a:lvl1pPr>
            <a:lvl2pPr marL="890991" indent="0">
              <a:buNone/>
              <a:defRPr sz="5457"/>
            </a:lvl2pPr>
            <a:lvl3pPr marL="1781983" indent="0">
              <a:buNone/>
              <a:defRPr sz="4677"/>
            </a:lvl3pPr>
            <a:lvl4pPr marL="2672974" indent="0">
              <a:buNone/>
              <a:defRPr sz="3898"/>
            </a:lvl4pPr>
            <a:lvl5pPr marL="3563965" indent="0">
              <a:buNone/>
              <a:defRPr sz="3898"/>
            </a:lvl5pPr>
            <a:lvl6pPr marL="4454957" indent="0">
              <a:buNone/>
              <a:defRPr sz="3898"/>
            </a:lvl6pPr>
            <a:lvl7pPr marL="5345948" indent="0">
              <a:buNone/>
              <a:defRPr sz="3898"/>
            </a:lvl7pPr>
            <a:lvl8pPr marL="6236940" indent="0">
              <a:buNone/>
              <a:defRPr sz="3898"/>
            </a:lvl8pPr>
            <a:lvl9pPr marL="7127931" indent="0">
              <a:buNone/>
              <a:defRPr sz="3898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36604" y="4320064"/>
            <a:ext cx="7663254" cy="8003453"/>
          </a:xfrm>
        </p:spPr>
        <p:txBody>
          <a:bodyPr/>
          <a:lstStyle>
            <a:lvl1pPr marL="0" indent="0">
              <a:buNone/>
              <a:defRPr sz="3118"/>
            </a:lvl1pPr>
            <a:lvl2pPr marL="890991" indent="0">
              <a:buNone/>
              <a:defRPr sz="2728"/>
            </a:lvl2pPr>
            <a:lvl3pPr marL="1781983" indent="0">
              <a:buNone/>
              <a:defRPr sz="2339"/>
            </a:lvl3pPr>
            <a:lvl4pPr marL="2672974" indent="0">
              <a:buNone/>
              <a:defRPr sz="1949"/>
            </a:lvl4pPr>
            <a:lvl5pPr marL="3563965" indent="0">
              <a:buNone/>
              <a:defRPr sz="1949"/>
            </a:lvl5pPr>
            <a:lvl6pPr marL="4454957" indent="0">
              <a:buNone/>
              <a:defRPr sz="1949"/>
            </a:lvl6pPr>
            <a:lvl7pPr marL="5345948" indent="0">
              <a:buNone/>
              <a:defRPr sz="1949"/>
            </a:lvl7pPr>
            <a:lvl8pPr marL="6236940" indent="0">
              <a:buNone/>
              <a:defRPr sz="1949"/>
            </a:lvl8pPr>
            <a:lvl9pPr marL="7127931" indent="0">
              <a:buNone/>
              <a:defRPr sz="1949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3AA4-F205-4A15-B641-BE44906CC2CE}" type="datetimeFigureOut">
              <a:rPr lang="zh-TW" altLang="en-US" smtClean="0"/>
              <a:t>2020/6/9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4B9D-EFB8-456C-BBF7-890E084B3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8754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33508" y="766679"/>
            <a:ext cx="20493097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33508" y="3833390"/>
            <a:ext cx="20493097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33508" y="13346865"/>
            <a:ext cx="5346025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943AA4-F205-4A15-B641-BE44906CC2CE}" type="datetimeFigureOut">
              <a:rPr lang="zh-TW" altLang="en-US" smtClean="0"/>
              <a:t>2020/6/9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870538" y="13346865"/>
            <a:ext cx="8019038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780580" y="13346865"/>
            <a:ext cx="5346025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B94B9D-EFB8-456C-BBF7-890E084B3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8313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781983" rtl="0" eaLnBrk="1" latinLnBrk="0" hangingPunct="1">
        <a:lnSpc>
          <a:spcPct val="90000"/>
        </a:lnSpc>
        <a:spcBef>
          <a:spcPct val="0"/>
        </a:spcBef>
        <a:buNone/>
        <a:defRPr sz="85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45496" indent="-445496" algn="l" defTabSz="1781983" rtl="0" eaLnBrk="1" latinLnBrk="0" hangingPunct="1">
        <a:lnSpc>
          <a:spcPct val="90000"/>
        </a:lnSpc>
        <a:spcBef>
          <a:spcPts val="1949"/>
        </a:spcBef>
        <a:buFont typeface="Arial" panose="020B0604020202020204" pitchFamily="34" charset="0"/>
        <a:buChar char="•"/>
        <a:defRPr sz="5457" kern="1200">
          <a:solidFill>
            <a:schemeClr val="tx1"/>
          </a:solidFill>
          <a:latin typeface="+mn-lt"/>
          <a:ea typeface="+mn-ea"/>
          <a:cs typeface="+mn-cs"/>
        </a:defRPr>
      </a:lvl1pPr>
      <a:lvl2pPr marL="1336487" indent="-445496" algn="l" defTabSz="1781983" rtl="0" eaLnBrk="1" latinLnBrk="0" hangingPunct="1">
        <a:lnSpc>
          <a:spcPct val="90000"/>
        </a:lnSpc>
        <a:spcBef>
          <a:spcPts val="974"/>
        </a:spcBef>
        <a:buFont typeface="Arial" panose="020B0604020202020204" pitchFamily="34" charset="0"/>
        <a:buChar char="•"/>
        <a:defRPr sz="4677" kern="1200">
          <a:solidFill>
            <a:schemeClr val="tx1"/>
          </a:solidFill>
          <a:latin typeface="+mn-lt"/>
          <a:ea typeface="+mn-ea"/>
          <a:cs typeface="+mn-cs"/>
        </a:defRPr>
      </a:lvl2pPr>
      <a:lvl3pPr marL="2227478" indent="-445496" algn="l" defTabSz="1781983" rtl="0" eaLnBrk="1" latinLnBrk="0" hangingPunct="1">
        <a:lnSpc>
          <a:spcPct val="90000"/>
        </a:lnSpc>
        <a:spcBef>
          <a:spcPts val="974"/>
        </a:spcBef>
        <a:buFont typeface="Arial" panose="020B0604020202020204" pitchFamily="34" charset="0"/>
        <a:buChar char="•"/>
        <a:defRPr sz="3898" kern="1200">
          <a:solidFill>
            <a:schemeClr val="tx1"/>
          </a:solidFill>
          <a:latin typeface="+mn-lt"/>
          <a:ea typeface="+mn-ea"/>
          <a:cs typeface="+mn-cs"/>
        </a:defRPr>
      </a:lvl3pPr>
      <a:lvl4pPr marL="3118470" indent="-445496" algn="l" defTabSz="1781983" rtl="0" eaLnBrk="1" latinLnBrk="0" hangingPunct="1">
        <a:lnSpc>
          <a:spcPct val="90000"/>
        </a:lnSpc>
        <a:spcBef>
          <a:spcPts val="974"/>
        </a:spcBef>
        <a:buFont typeface="Arial" panose="020B0604020202020204" pitchFamily="34" charset="0"/>
        <a:buChar char="•"/>
        <a:defRPr sz="3508" kern="1200">
          <a:solidFill>
            <a:schemeClr val="tx1"/>
          </a:solidFill>
          <a:latin typeface="+mn-lt"/>
          <a:ea typeface="+mn-ea"/>
          <a:cs typeface="+mn-cs"/>
        </a:defRPr>
      </a:lvl4pPr>
      <a:lvl5pPr marL="4009461" indent="-445496" algn="l" defTabSz="1781983" rtl="0" eaLnBrk="1" latinLnBrk="0" hangingPunct="1">
        <a:lnSpc>
          <a:spcPct val="90000"/>
        </a:lnSpc>
        <a:spcBef>
          <a:spcPts val="974"/>
        </a:spcBef>
        <a:buFont typeface="Arial" panose="020B0604020202020204" pitchFamily="34" charset="0"/>
        <a:buChar char="•"/>
        <a:defRPr sz="3508" kern="1200">
          <a:solidFill>
            <a:schemeClr val="tx1"/>
          </a:solidFill>
          <a:latin typeface="+mn-lt"/>
          <a:ea typeface="+mn-ea"/>
          <a:cs typeface="+mn-cs"/>
        </a:defRPr>
      </a:lvl5pPr>
      <a:lvl6pPr marL="4900452" indent="-445496" algn="l" defTabSz="1781983" rtl="0" eaLnBrk="1" latinLnBrk="0" hangingPunct="1">
        <a:lnSpc>
          <a:spcPct val="90000"/>
        </a:lnSpc>
        <a:spcBef>
          <a:spcPts val="974"/>
        </a:spcBef>
        <a:buFont typeface="Arial" panose="020B0604020202020204" pitchFamily="34" charset="0"/>
        <a:buChar char="•"/>
        <a:defRPr sz="3508" kern="1200">
          <a:solidFill>
            <a:schemeClr val="tx1"/>
          </a:solidFill>
          <a:latin typeface="+mn-lt"/>
          <a:ea typeface="+mn-ea"/>
          <a:cs typeface="+mn-cs"/>
        </a:defRPr>
      </a:lvl6pPr>
      <a:lvl7pPr marL="5791444" indent="-445496" algn="l" defTabSz="1781983" rtl="0" eaLnBrk="1" latinLnBrk="0" hangingPunct="1">
        <a:lnSpc>
          <a:spcPct val="90000"/>
        </a:lnSpc>
        <a:spcBef>
          <a:spcPts val="974"/>
        </a:spcBef>
        <a:buFont typeface="Arial" panose="020B0604020202020204" pitchFamily="34" charset="0"/>
        <a:buChar char="•"/>
        <a:defRPr sz="3508" kern="1200">
          <a:solidFill>
            <a:schemeClr val="tx1"/>
          </a:solidFill>
          <a:latin typeface="+mn-lt"/>
          <a:ea typeface="+mn-ea"/>
          <a:cs typeface="+mn-cs"/>
        </a:defRPr>
      </a:lvl7pPr>
      <a:lvl8pPr marL="6682435" indent="-445496" algn="l" defTabSz="1781983" rtl="0" eaLnBrk="1" latinLnBrk="0" hangingPunct="1">
        <a:lnSpc>
          <a:spcPct val="90000"/>
        </a:lnSpc>
        <a:spcBef>
          <a:spcPts val="974"/>
        </a:spcBef>
        <a:buFont typeface="Arial" panose="020B0604020202020204" pitchFamily="34" charset="0"/>
        <a:buChar char="•"/>
        <a:defRPr sz="3508" kern="1200">
          <a:solidFill>
            <a:schemeClr val="tx1"/>
          </a:solidFill>
          <a:latin typeface="+mn-lt"/>
          <a:ea typeface="+mn-ea"/>
          <a:cs typeface="+mn-cs"/>
        </a:defRPr>
      </a:lvl8pPr>
      <a:lvl9pPr marL="7573427" indent="-445496" algn="l" defTabSz="1781983" rtl="0" eaLnBrk="1" latinLnBrk="0" hangingPunct="1">
        <a:lnSpc>
          <a:spcPct val="90000"/>
        </a:lnSpc>
        <a:spcBef>
          <a:spcPts val="974"/>
        </a:spcBef>
        <a:buFont typeface="Arial" panose="020B0604020202020204" pitchFamily="34" charset="0"/>
        <a:buChar char="•"/>
        <a:defRPr sz="350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781983" rtl="0" eaLnBrk="1" latinLnBrk="0" hangingPunct="1">
        <a:defRPr sz="3508" kern="1200">
          <a:solidFill>
            <a:schemeClr val="tx1"/>
          </a:solidFill>
          <a:latin typeface="+mn-lt"/>
          <a:ea typeface="+mn-ea"/>
          <a:cs typeface="+mn-cs"/>
        </a:defRPr>
      </a:lvl1pPr>
      <a:lvl2pPr marL="890991" algn="l" defTabSz="1781983" rtl="0" eaLnBrk="1" latinLnBrk="0" hangingPunct="1">
        <a:defRPr sz="3508" kern="1200">
          <a:solidFill>
            <a:schemeClr val="tx1"/>
          </a:solidFill>
          <a:latin typeface="+mn-lt"/>
          <a:ea typeface="+mn-ea"/>
          <a:cs typeface="+mn-cs"/>
        </a:defRPr>
      </a:lvl2pPr>
      <a:lvl3pPr marL="1781983" algn="l" defTabSz="1781983" rtl="0" eaLnBrk="1" latinLnBrk="0" hangingPunct="1">
        <a:defRPr sz="3508" kern="1200">
          <a:solidFill>
            <a:schemeClr val="tx1"/>
          </a:solidFill>
          <a:latin typeface="+mn-lt"/>
          <a:ea typeface="+mn-ea"/>
          <a:cs typeface="+mn-cs"/>
        </a:defRPr>
      </a:lvl3pPr>
      <a:lvl4pPr marL="2672974" algn="l" defTabSz="1781983" rtl="0" eaLnBrk="1" latinLnBrk="0" hangingPunct="1">
        <a:defRPr sz="3508" kern="1200">
          <a:solidFill>
            <a:schemeClr val="tx1"/>
          </a:solidFill>
          <a:latin typeface="+mn-lt"/>
          <a:ea typeface="+mn-ea"/>
          <a:cs typeface="+mn-cs"/>
        </a:defRPr>
      </a:lvl4pPr>
      <a:lvl5pPr marL="3563965" algn="l" defTabSz="1781983" rtl="0" eaLnBrk="1" latinLnBrk="0" hangingPunct="1">
        <a:defRPr sz="3508" kern="1200">
          <a:solidFill>
            <a:schemeClr val="tx1"/>
          </a:solidFill>
          <a:latin typeface="+mn-lt"/>
          <a:ea typeface="+mn-ea"/>
          <a:cs typeface="+mn-cs"/>
        </a:defRPr>
      </a:lvl5pPr>
      <a:lvl6pPr marL="4454957" algn="l" defTabSz="1781983" rtl="0" eaLnBrk="1" latinLnBrk="0" hangingPunct="1">
        <a:defRPr sz="3508" kern="1200">
          <a:solidFill>
            <a:schemeClr val="tx1"/>
          </a:solidFill>
          <a:latin typeface="+mn-lt"/>
          <a:ea typeface="+mn-ea"/>
          <a:cs typeface="+mn-cs"/>
        </a:defRPr>
      </a:lvl6pPr>
      <a:lvl7pPr marL="5345948" algn="l" defTabSz="1781983" rtl="0" eaLnBrk="1" latinLnBrk="0" hangingPunct="1">
        <a:defRPr sz="3508" kern="1200">
          <a:solidFill>
            <a:schemeClr val="tx1"/>
          </a:solidFill>
          <a:latin typeface="+mn-lt"/>
          <a:ea typeface="+mn-ea"/>
          <a:cs typeface="+mn-cs"/>
        </a:defRPr>
      </a:lvl7pPr>
      <a:lvl8pPr marL="6236940" algn="l" defTabSz="1781983" rtl="0" eaLnBrk="1" latinLnBrk="0" hangingPunct="1">
        <a:defRPr sz="3508" kern="1200">
          <a:solidFill>
            <a:schemeClr val="tx1"/>
          </a:solidFill>
          <a:latin typeface="+mn-lt"/>
          <a:ea typeface="+mn-ea"/>
          <a:cs typeface="+mn-cs"/>
        </a:defRPr>
      </a:lvl8pPr>
      <a:lvl9pPr marL="7127931" algn="l" defTabSz="1781983" rtl="0" eaLnBrk="1" latinLnBrk="0" hangingPunct="1">
        <a:defRPr sz="350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11440690" y="5962164"/>
            <a:ext cx="5177112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</a:rPr>
              <a:t>Vector[</a:t>
            </a:r>
            <a:r>
              <a:rPr lang="en-US" altLang="zh-TW" sz="2400" dirty="0" err="1">
                <a:latin typeface="SauceCodePro Nerd Font" panose="020B0509030403020204" pitchFamily="49" charset="0"/>
              </a:rPr>
              <a:t>i</a:t>
            </a:r>
            <a:r>
              <a:rPr lang="en-US" altLang="zh-TW" sz="2400" dirty="0">
                <a:latin typeface="SauceCodePro Nerd Font" panose="020B0509030403020204" pitchFamily="49" charset="0"/>
              </a:rPr>
              <a:t>]=1 if </a:t>
            </a:r>
            <a:r>
              <a:rPr lang="en-US" altLang="zh-TW" sz="2400" dirty="0" err="1">
                <a:latin typeface="SauceCodePro Nerd Font" panose="020B0509030403020204" pitchFamily="49" charset="0"/>
              </a:rPr>
              <a:t>i</a:t>
            </a:r>
            <a:r>
              <a:rPr lang="en-US" altLang="zh-TW" sz="2400" dirty="0">
                <a:latin typeface="SauceCodePro Nerd Font" panose="020B0509030403020204" pitchFamily="49" charset="0"/>
              </a:rPr>
              <a:t>==1</a:t>
            </a:r>
            <a:r>
              <a:rPr lang="zh-TW" altLang="en-US" sz="2400" dirty="0">
                <a:latin typeface="SauceCodePro Nerd Font" panose="020B0509030403020204" pitchFamily="49" charset="0"/>
              </a:rPr>
              <a:t> </a:t>
            </a:r>
            <a:r>
              <a:rPr lang="en-US" altLang="zh-TW" sz="2400" dirty="0">
                <a:latin typeface="SauceCodePro Nerd Font" panose="020B0509030403020204" pitchFamily="49" charset="0"/>
              </a:rPr>
              <a:t> else 0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5" name="弧形 4"/>
          <p:cNvSpPr/>
          <p:nvPr/>
        </p:nvSpPr>
        <p:spPr>
          <a:xfrm>
            <a:off x="15925187" y="5566391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弧形 5"/>
          <p:cNvSpPr/>
          <p:nvPr/>
        </p:nvSpPr>
        <p:spPr>
          <a:xfrm flipH="1">
            <a:off x="11440690" y="5566391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圓角矩形 6"/>
          <p:cNvSpPr/>
          <p:nvPr/>
        </p:nvSpPr>
        <p:spPr>
          <a:xfrm>
            <a:off x="12104434" y="5395236"/>
            <a:ext cx="3849624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Dictionary</a:t>
            </a:r>
            <a:r>
              <a:rPr lang="zh-TW" altLang="en-US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 </a:t>
            </a:r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size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8" name="圓角矩形 7"/>
          <p:cNvSpPr/>
          <p:nvPr/>
        </p:nvSpPr>
        <p:spPr>
          <a:xfrm>
            <a:off x="11440690" y="6529092"/>
            <a:ext cx="5177112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</a:rPr>
              <a:t>Vector[</a:t>
            </a:r>
            <a:r>
              <a:rPr lang="en-US" altLang="zh-TW" sz="2400" dirty="0" err="1">
                <a:latin typeface="SauceCodePro Nerd Font" panose="020B0509030403020204" pitchFamily="49" charset="0"/>
              </a:rPr>
              <a:t>i</a:t>
            </a:r>
            <a:r>
              <a:rPr lang="en-US" altLang="zh-TW" sz="2400" dirty="0">
                <a:latin typeface="SauceCodePro Nerd Font" panose="020B0509030403020204" pitchFamily="49" charset="0"/>
              </a:rPr>
              <a:t>]=1 if </a:t>
            </a:r>
            <a:r>
              <a:rPr lang="en-US" altLang="zh-TW" sz="2400" dirty="0" err="1">
                <a:latin typeface="SauceCodePro Nerd Font" panose="020B0509030403020204" pitchFamily="49" charset="0"/>
              </a:rPr>
              <a:t>i</a:t>
            </a:r>
            <a:r>
              <a:rPr lang="en-US" altLang="zh-TW" sz="2400" dirty="0">
                <a:latin typeface="SauceCodePro Nerd Font" panose="020B0509030403020204" pitchFamily="49" charset="0"/>
              </a:rPr>
              <a:t>==12 else 0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0" name="圓角矩形 9"/>
          <p:cNvSpPr/>
          <p:nvPr/>
        </p:nvSpPr>
        <p:spPr>
          <a:xfrm>
            <a:off x="11440690" y="7096020"/>
            <a:ext cx="5177112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</a:rPr>
              <a:t>Vector[</a:t>
            </a:r>
            <a:r>
              <a:rPr lang="en-US" altLang="zh-TW" sz="2400" dirty="0" err="1">
                <a:latin typeface="SauceCodePro Nerd Font" panose="020B0509030403020204" pitchFamily="49" charset="0"/>
              </a:rPr>
              <a:t>i</a:t>
            </a:r>
            <a:r>
              <a:rPr lang="en-US" altLang="zh-TW" sz="2400" dirty="0">
                <a:latin typeface="SauceCodePro Nerd Font" panose="020B0509030403020204" pitchFamily="49" charset="0"/>
              </a:rPr>
              <a:t>]=1 if </a:t>
            </a:r>
            <a:r>
              <a:rPr lang="en-US" altLang="zh-TW" sz="2400" dirty="0" err="1">
                <a:latin typeface="SauceCodePro Nerd Font" panose="020B0509030403020204" pitchFamily="49" charset="0"/>
              </a:rPr>
              <a:t>i</a:t>
            </a:r>
            <a:r>
              <a:rPr lang="en-US" altLang="zh-TW" sz="2400" dirty="0">
                <a:latin typeface="SauceCodePro Nerd Font" panose="020B0509030403020204" pitchFamily="49" charset="0"/>
              </a:rPr>
              <a:t>==0 </a:t>
            </a:r>
            <a:r>
              <a:rPr lang="zh-TW" altLang="en-US" sz="2400" dirty="0">
                <a:latin typeface="SauceCodePro Nerd Font" panose="020B0509030403020204" pitchFamily="49" charset="0"/>
              </a:rPr>
              <a:t> </a:t>
            </a:r>
            <a:r>
              <a:rPr lang="en-US" altLang="zh-TW" sz="2400" dirty="0">
                <a:latin typeface="SauceCodePro Nerd Font" panose="020B0509030403020204" pitchFamily="49" charset="0"/>
              </a:rPr>
              <a:t>else 0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4" name="圓角矩形 13"/>
          <p:cNvSpPr/>
          <p:nvPr/>
        </p:nvSpPr>
        <p:spPr>
          <a:xfrm>
            <a:off x="11440690" y="7662948"/>
            <a:ext cx="5177112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</a:rPr>
              <a:t>Vector[</a:t>
            </a:r>
            <a:r>
              <a:rPr lang="en-US" altLang="zh-TW" sz="2400" dirty="0" err="1">
                <a:latin typeface="SauceCodePro Nerd Font" panose="020B0509030403020204" pitchFamily="49" charset="0"/>
              </a:rPr>
              <a:t>i</a:t>
            </a:r>
            <a:r>
              <a:rPr lang="en-US" altLang="zh-TW" sz="2400" dirty="0">
                <a:latin typeface="SauceCodePro Nerd Font" panose="020B0509030403020204" pitchFamily="49" charset="0"/>
              </a:rPr>
              <a:t>]=1 if </a:t>
            </a:r>
            <a:r>
              <a:rPr lang="en-US" altLang="zh-TW" sz="2400" dirty="0" err="1">
                <a:latin typeface="SauceCodePro Nerd Font" panose="020B0509030403020204" pitchFamily="49" charset="0"/>
              </a:rPr>
              <a:t>i</a:t>
            </a:r>
            <a:r>
              <a:rPr lang="en-US" altLang="zh-TW" sz="2400" dirty="0">
                <a:latin typeface="SauceCodePro Nerd Font" panose="020B0509030403020204" pitchFamily="49" charset="0"/>
              </a:rPr>
              <a:t>==d </a:t>
            </a:r>
            <a:r>
              <a:rPr lang="zh-TW" altLang="en-US" sz="2400" dirty="0">
                <a:latin typeface="SauceCodePro Nerd Font" panose="020B0509030403020204" pitchFamily="49" charset="0"/>
              </a:rPr>
              <a:t> </a:t>
            </a:r>
            <a:r>
              <a:rPr lang="en-US" altLang="zh-TW" sz="2400" dirty="0">
                <a:latin typeface="SauceCodePro Nerd Font" panose="020B0509030403020204" pitchFamily="49" charset="0"/>
              </a:rPr>
              <a:t>else 0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5" name="圓角矩形 14"/>
          <p:cNvSpPr/>
          <p:nvPr/>
        </p:nvSpPr>
        <p:spPr>
          <a:xfrm>
            <a:off x="11440690" y="8229876"/>
            <a:ext cx="5177112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</a:rPr>
              <a:t>Vector[</a:t>
            </a:r>
            <a:r>
              <a:rPr lang="en-US" altLang="zh-TW" sz="2400" dirty="0" err="1">
                <a:latin typeface="SauceCodePro Nerd Font" panose="020B0509030403020204" pitchFamily="49" charset="0"/>
              </a:rPr>
              <a:t>i</a:t>
            </a:r>
            <a:r>
              <a:rPr lang="en-US" altLang="zh-TW" sz="2400" dirty="0">
                <a:latin typeface="SauceCodePro Nerd Font" panose="020B0509030403020204" pitchFamily="49" charset="0"/>
              </a:rPr>
              <a:t>]=1 if </a:t>
            </a:r>
            <a:r>
              <a:rPr lang="en-US" altLang="zh-TW" sz="2400" dirty="0" err="1">
                <a:latin typeface="SauceCodePro Nerd Font" panose="020B0509030403020204" pitchFamily="49" charset="0"/>
              </a:rPr>
              <a:t>i</a:t>
            </a:r>
            <a:r>
              <a:rPr lang="en-US" altLang="zh-TW" sz="2400" dirty="0">
                <a:latin typeface="SauceCodePro Nerd Font" panose="020B0509030403020204" pitchFamily="49" charset="0"/>
              </a:rPr>
              <a:t>==5 </a:t>
            </a:r>
            <a:r>
              <a:rPr lang="zh-TW" altLang="en-US" sz="2400">
                <a:latin typeface="SauceCodePro Nerd Font" panose="020B0509030403020204" pitchFamily="49" charset="0"/>
              </a:rPr>
              <a:t> </a:t>
            </a:r>
            <a:r>
              <a:rPr lang="en-US" altLang="zh-TW" sz="2400">
                <a:latin typeface="SauceCodePro Nerd Font" panose="020B0509030403020204" pitchFamily="49" charset="0"/>
              </a:rPr>
              <a:t>else </a:t>
            </a:r>
            <a:r>
              <a:rPr lang="en-US" altLang="zh-TW" sz="2400" dirty="0">
                <a:latin typeface="SauceCodePro Nerd Font" panose="020B0509030403020204" pitchFamily="49" charset="0"/>
              </a:rPr>
              <a:t>0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6" name="圓角矩形 15"/>
          <p:cNvSpPr/>
          <p:nvPr/>
        </p:nvSpPr>
        <p:spPr>
          <a:xfrm>
            <a:off x="8108910" y="5812355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1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7" name="圓角矩形 16"/>
          <p:cNvSpPr/>
          <p:nvPr/>
        </p:nvSpPr>
        <p:spPr>
          <a:xfrm>
            <a:off x="7485864" y="8909655"/>
            <a:ext cx="1921802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Symbol id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8" name="圓角矩形 17"/>
          <p:cNvSpPr/>
          <p:nvPr/>
        </p:nvSpPr>
        <p:spPr>
          <a:xfrm>
            <a:off x="8108910" y="6431815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12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9" name="圓角矩形 18"/>
          <p:cNvSpPr/>
          <p:nvPr/>
        </p:nvSpPr>
        <p:spPr>
          <a:xfrm>
            <a:off x="8108910" y="7051275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0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20" name="圓角矩形 19"/>
          <p:cNvSpPr/>
          <p:nvPr/>
        </p:nvSpPr>
        <p:spPr>
          <a:xfrm>
            <a:off x="8108910" y="7670735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d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21" name="圓角矩形 20"/>
          <p:cNvSpPr/>
          <p:nvPr/>
        </p:nvSpPr>
        <p:spPr>
          <a:xfrm>
            <a:off x="8108910" y="8290195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5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22" name="圓角矩形 21"/>
          <p:cNvSpPr/>
          <p:nvPr/>
        </p:nvSpPr>
        <p:spPr>
          <a:xfrm rot="16200000">
            <a:off x="6182032" y="7067967"/>
            <a:ext cx="3253370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</a:rPr>
              <a:t>Input 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23" name="弧形 22"/>
          <p:cNvSpPr/>
          <p:nvPr/>
        </p:nvSpPr>
        <p:spPr>
          <a:xfrm rot="16200000" flipH="1">
            <a:off x="7749362" y="8166409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弧形 23"/>
          <p:cNvSpPr/>
          <p:nvPr/>
        </p:nvSpPr>
        <p:spPr>
          <a:xfrm rot="16200000">
            <a:off x="7749365" y="5767123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5" name="直線單箭頭接點 24"/>
          <p:cNvCxnSpPr>
            <a:stCxn id="19" idx="3"/>
            <a:endCxn id="10" idx="1"/>
          </p:cNvCxnSpPr>
          <p:nvPr/>
        </p:nvCxnSpPr>
        <p:spPr>
          <a:xfrm>
            <a:off x="8784620" y="7361008"/>
            <a:ext cx="2656070" cy="18479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圓角矩形 28"/>
          <p:cNvSpPr/>
          <p:nvPr/>
        </p:nvSpPr>
        <p:spPr>
          <a:xfrm>
            <a:off x="9035431" y="6431818"/>
            <a:ext cx="1948814" cy="1015017"/>
          </a:xfrm>
          <a:prstGeom prst="roundRect">
            <a:avLst/>
          </a:prstGeom>
          <a:solidFill>
            <a:srgbClr val="00B0F0">
              <a:alpha val="0"/>
            </a:srgbClr>
          </a:solidFill>
          <a:ln w="25400"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One Hot Encoding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31" name="圓角矩形 30"/>
          <p:cNvSpPr/>
          <p:nvPr/>
        </p:nvSpPr>
        <p:spPr>
          <a:xfrm rot="5400000">
            <a:off x="22943873" y="7098258"/>
            <a:ext cx="2530900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</a:rPr>
              <a:t>Input 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32" name="弧形 31"/>
          <p:cNvSpPr/>
          <p:nvPr/>
        </p:nvSpPr>
        <p:spPr>
          <a:xfrm rot="5400000" flipH="1">
            <a:off x="16256993" y="5918339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弧形 32"/>
          <p:cNvSpPr/>
          <p:nvPr/>
        </p:nvSpPr>
        <p:spPr>
          <a:xfrm rot="5400000">
            <a:off x="16252343" y="8053559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2532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61"/>
    </mc:Choice>
    <mc:Fallback xmlns="">
      <p:transition spd="slow" advTm="3661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6701709" y="4652451"/>
            <a:ext cx="10085315" cy="6119024"/>
          </a:xfrm>
          <a:prstGeom prst="roundRect">
            <a:avLst/>
          </a:prstGeom>
          <a:solidFill>
            <a:schemeClr val="accent1">
              <a:alpha val="0"/>
            </a:schemeClr>
          </a:solidFill>
          <a:ln w="50800">
            <a:solidFill>
              <a:schemeClr val="accent5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圓角矩形 4"/>
          <p:cNvSpPr/>
          <p:nvPr/>
        </p:nvSpPr>
        <p:spPr>
          <a:xfrm>
            <a:off x="7017082" y="6472383"/>
            <a:ext cx="4058702" cy="1277226"/>
          </a:xfrm>
          <a:prstGeom prst="roundRect">
            <a:avLst/>
          </a:prstGeom>
          <a:solidFill>
            <a:srgbClr val="92D050">
              <a:alpha val="0"/>
            </a:srgbClr>
          </a:solidFill>
          <a:ln w="50800"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Encoders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12341484" y="6472382"/>
            <a:ext cx="4058702" cy="1277227"/>
          </a:xfrm>
          <a:prstGeom prst="roundRect">
            <a:avLst/>
          </a:prstGeom>
          <a:noFill/>
          <a:ln w="5080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Decoders</a:t>
            </a:r>
            <a:endParaRPr lang="zh-TW" altLang="en-US" sz="4000" dirty="0"/>
          </a:p>
        </p:txBody>
      </p:sp>
      <p:cxnSp>
        <p:nvCxnSpPr>
          <p:cNvPr id="8" name="直線單箭頭接點 7"/>
          <p:cNvCxnSpPr>
            <a:stCxn id="5" idx="3"/>
            <a:endCxn id="6" idx="1"/>
          </p:cNvCxnSpPr>
          <p:nvPr/>
        </p:nvCxnSpPr>
        <p:spPr>
          <a:xfrm>
            <a:off x="11075784" y="7110996"/>
            <a:ext cx="1265700" cy="0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>
            <a:stCxn id="15" idx="0"/>
            <a:endCxn id="34" idx="2"/>
          </p:cNvCxnSpPr>
          <p:nvPr/>
        </p:nvCxnSpPr>
        <p:spPr>
          <a:xfrm flipV="1">
            <a:off x="9046431" y="10458301"/>
            <a:ext cx="1" cy="563397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圓角矩形 14"/>
          <p:cNvSpPr/>
          <p:nvPr/>
        </p:nvSpPr>
        <p:spPr>
          <a:xfrm>
            <a:off x="7671588" y="11021698"/>
            <a:ext cx="2749685" cy="745413"/>
          </a:xfrm>
          <a:prstGeom prst="roundRect">
            <a:avLst/>
          </a:prstGeom>
          <a:noFill/>
          <a:ln w="50800">
            <a:solidFill>
              <a:schemeClr val="accent6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Input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18" name="直線單箭頭接點 17"/>
          <p:cNvCxnSpPr>
            <a:stCxn id="6" idx="0"/>
            <a:endCxn id="22" idx="2"/>
          </p:cNvCxnSpPr>
          <p:nvPr/>
        </p:nvCxnSpPr>
        <p:spPr>
          <a:xfrm flipH="1" flipV="1">
            <a:off x="14370833" y="5956733"/>
            <a:ext cx="2" cy="515649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圓角矩形 18"/>
          <p:cNvSpPr/>
          <p:nvPr/>
        </p:nvSpPr>
        <p:spPr>
          <a:xfrm>
            <a:off x="12995991" y="3567543"/>
            <a:ext cx="2749685" cy="678990"/>
          </a:xfrm>
          <a:prstGeom prst="roundRect">
            <a:avLst/>
          </a:prstGeom>
          <a:noFill/>
          <a:ln w="50800">
            <a:solidFill>
              <a:srgbClr val="CC66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Output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34" name="圓角矩形 33"/>
          <p:cNvSpPr/>
          <p:nvPr/>
        </p:nvSpPr>
        <p:spPr>
          <a:xfrm>
            <a:off x="7413870" y="9828071"/>
            <a:ext cx="3265123" cy="630230"/>
          </a:xfrm>
          <a:prstGeom prst="roundRect">
            <a:avLst/>
          </a:prstGeom>
          <a:noFill/>
          <a:ln w="127000" cmpd="dbl"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Embedding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37" name="圓角矩形 36"/>
          <p:cNvSpPr/>
          <p:nvPr/>
        </p:nvSpPr>
        <p:spPr>
          <a:xfrm>
            <a:off x="7413871" y="8265258"/>
            <a:ext cx="3265123" cy="1047164"/>
          </a:xfrm>
          <a:prstGeom prst="roundRect">
            <a:avLst/>
          </a:prstGeom>
          <a:noFill/>
          <a:ln w="508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Positional Encoding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47" name="直線單箭頭接點 46"/>
          <p:cNvCxnSpPr>
            <a:stCxn id="34" idx="0"/>
            <a:endCxn id="37" idx="2"/>
          </p:cNvCxnSpPr>
          <p:nvPr/>
        </p:nvCxnSpPr>
        <p:spPr>
          <a:xfrm flipV="1">
            <a:off x="9046432" y="9312422"/>
            <a:ext cx="1" cy="515649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/>
          <p:cNvCxnSpPr>
            <a:stCxn id="37" idx="0"/>
            <a:endCxn id="5" idx="2"/>
          </p:cNvCxnSpPr>
          <p:nvPr/>
        </p:nvCxnSpPr>
        <p:spPr>
          <a:xfrm flipV="1">
            <a:off x="9046433" y="7749609"/>
            <a:ext cx="0" cy="515649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單箭頭接點 67"/>
          <p:cNvCxnSpPr>
            <a:stCxn id="69" idx="0"/>
            <a:endCxn id="70" idx="2"/>
          </p:cNvCxnSpPr>
          <p:nvPr/>
        </p:nvCxnSpPr>
        <p:spPr>
          <a:xfrm flipV="1">
            <a:off x="14370834" y="10458301"/>
            <a:ext cx="1" cy="563397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圓角矩形 68"/>
          <p:cNvSpPr/>
          <p:nvPr/>
        </p:nvSpPr>
        <p:spPr>
          <a:xfrm>
            <a:off x="12995991" y="11021698"/>
            <a:ext cx="2749685" cy="745413"/>
          </a:xfrm>
          <a:prstGeom prst="roundRect">
            <a:avLst/>
          </a:prstGeom>
          <a:noFill/>
          <a:ln w="50800">
            <a:solidFill>
              <a:schemeClr val="accent2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Target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70" name="圓角矩形 69"/>
          <p:cNvSpPr/>
          <p:nvPr/>
        </p:nvSpPr>
        <p:spPr>
          <a:xfrm>
            <a:off x="12738273" y="9828071"/>
            <a:ext cx="3265123" cy="630230"/>
          </a:xfrm>
          <a:prstGeom prst="roundRect">
            <a:avLst/>
          </a:prstGeom>
          <a:noFill/>
          <a:ln w="127000" cmpd="dbl"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Embedding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71" name="圓角矩形 70"/>
          <p:cNvSpPr/>
          <p:nvPr/>
        </p:nvSpPr>
        <p:spPr>
          <a:xfrm>
            <a:off x="12738273" y="8265258"/>
            <a:ext cx="3265123" cy="1047164"/>
          </a:xfrm>
          <a:prstGeom prst="roundRect">
            <a:avLst/>
          </a:prstGeom>
          <a:noFill/>
          <a:ln w="508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Positional Encoding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72" name="直線單箭頭接點 71"/>
          <p:cNvCxnSpPr>
            <a:stCxn id="71" idx="0"/>
            <a:endCxn id="6" idx="2"/>
          </p:cNvCxnSpPr>
          <p:nvPr/>
        </p:nvCxnSpPr>
        <p:spPr>
          <a:xfrm flipV="1">
            <a:off x="14370835" y="7749609"/>
            <a:ext cx="0" cy="515649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/>
          <p:cNvCxnSpPr>
            <a:stCxn id="70" idx="0"/>
            <a:endCxn id="71" idx="2"/>
          </p:cNvCxnSpPr>
          <p:nvPr/>
        </p:nvCxnSpPr>
        <p:spPr>
          <a:xfrm flipV="1">
            <a:off x="14370835" y="9312422"/>
            <a:ext cx="0" cy="515649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圓角矩形 21"/>
          <p:cNvSpPr/>
          <p:nvPr/>
        </p:nvSpPr>
        <p:spPr>
          <a:xfrm>
            <a:off x="12738271" y="4929604"/>
            <a:ext cx="3265123" cy="1027129"/>
          </a:xfrm>
          <a:prstGeom prst="roundRect">
            <a:avLst/>
          </a:prstGeom>
          <a:noFill/>
          <a:ln w="50800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Linear </a:t>
            </a:r>
          </a:p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&amp; </a:t>
            </a:r>
            <a:r>
              <a:rPr lang="en-US" altLang="zh-TW" sz="3200" dirty="0" err="1" smtClean="0">
                <a:latin typeface="Source Code Pro" panose="020B0509030403020204" pitchFamily="49" charset="0"/>
              </a:rPr>
              <a:t>Sotfmax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28" name="直線單箭頭接點 27"/>
          <p:cNvCxnSpPr>
            <a:stCxn id="22" idx="0"/>
            <a:endCxn id="19" idx="2"/>
          </p:cNvCxnSpPr>
          <p:nvPr/>
        </p:nvCxnSpPr>
        <p:spPr>
          <a:xfrm flipV="1">
            <a:off x="14370833" y="4246533"/>
            <a:ext cx="1" cy="683071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3981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6701709" y="4652451"/>
            <a:ext cx="10085315" cy="6119024"/>
          </a:xfrm>
          <a:prstGeom prst="roundRect">
            <a:avLst/>
          </a:prstGeom>
          <a:solidFill>
            <a:schemeClr val="accent1">
              <a:alpha val="0"/>
            </a:schemeClr>
          </a:solidFill>
          <a:ln w="50800">
            <a:solidFill>
              <a:schemeClr val="accent5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圓角矩形 4"/>
          <p:cNvSpPr/>
          <p:nvPr/>
        </p:nvSpPr>
        <p:spPr>
          <a:xfrm>
            <a:off x="7017082" y="6472383"/>
            <a:ext cx="4058702" cy="1277226"/>
          </a:xfrm>
          <a:prstGeom prst="roundRect">
            <a:avLst/>
          </a:prstGeom>
          <a:solidFill>
            <a:srgbClr val="92D050">
              <a:alpha val="0"/>
            </a:srgbClr>
          </a:solidFill>
          <a:ln w="50800"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Encoders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12341484" y="6472382"/>
            <a:ext cx="4058702" cy="1277227"/>
          </a:xfrm>
          <a:prstGeom prst="roundRect">
            <a:avLst/>
          </a:prstGeom>
          <a:noFill/>
          <a:ln w="5080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Decoders</a:t>
            </a:r>
            <a:endParaRPr lang="zh-TW" altLang="en-US" sz="4000" dirty="0"/>
          </a:p>
        </p:txBody>
      </p:sp>
      <p:cxnSp>
        <p:nvCxnSpPr>
          <p:cNvPr id="8" name="直線單箭頭接點 7"/>
          <p:cNvCxnSpPr>
            <a:stCxn id="5" idx="3"/>
            <a:endCxn id="6" idx="1"/>
          </p:cNvCxnSpPr>
          <p:nvPr/>
        </p:nvCxnSpPr>
        <p:spPr>
          <a:xfrm>
            <a:off x="11075784" y="7110996"/>
            <a:ext cx="1265700" cy="0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>
            <a:stCxn id="15" idx="0"/>
            <a:endCxn id="34" idx="2"/>
          </p:cNvCxnSpPr>
          <p:nvPr/>
        </p:nvCxnSpPr>
        <p:spPr>
          <a:xfrm flipV="1">
            <a:off x="9046431" y="10458301"/>
            <a:ext cx="1" cy="563397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圓角矩形 14"/>
          <p:cNvSpPr/>
          <p:nvPr/>
        </p:nvSpPr>
        <p:spPr>
          <a:xfrm>
            <a:off x="7671588" y="11021698"/>
            <a:ext cx="2749685" cy="745413"/>
          </a:xfrm>
          <a:prstGeom prst="roundRect">
            <a:avLst/>
          </a:prstGeom>
          <a:noFill/>
          <a:ln w="50800">
            <a:solidFill>
              <a:schemeClr val="accent6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Input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18" name="直線單箭頭接點 17"/>
          <p:cNvCxnSpPr>
            <a:stCxn id="6" idx="0"/>
            <a:endCxn id="22" idx="2"/>
          </p:cNvCxnSpPr>
          <p:nvPr/>
        </p:nvCxnSpPr>
        <p:spPr>
          <a:xfrm flipH="1" flipV="1">
            <a:off x="14370833" y="5956733"/>
            <a:ext cx="2" cy="515649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圓角矩形 18"/>
          <p:cNvSpPr/>
          <p:nvPr/>
        </p:nvSpPr>
        <p:spPr>
          <a:xfrm>
            <a:off x="12995991" y="3567543"/>
            <a:ext cx="2749685" cy="678990"/>
          </a:xfrm>
          <a:prstGeom prst="roundRect">
            <a:avLst/>
          </a:prstGeom>
          <a:noFill/>
          <a:ln w="50800">
            <a:solidFill>
              <a:srgbClr val="CC66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Output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34" name="圓角矩形 33"/>
          <p:cNvSpPr/>
          <p:nvPr/>
        </p:nvSpPr>
        <p:spPr>
          <a:xfrm>
            <a:off x="7413870" y="9828071"/>
            <a:ext cx="3265123" cy="630230"/>
          </a:xfrm>
          <a:prstGeom prst="roundRect">
            <a:avLst/>
          </a:prstGeom>
          <a:noFill/>
          <a:ln w="50800" cmpd="sng">
            <a:solidFill>
              <a:srgbClr val="FF9999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Embedding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37" name="圓角矩形 36"/>
          <p:cNvSpPr/>
          <p:nvPr/>
        </p:nvSpPr>
        <p:spPr>
          <a:xfrm>
            <a:off x="7413871" y="8265258"/>
            <a:ext cx="3265123" cy="1047164"/>
          </a:xfrm>
          <a:prstGeom prst="roundRect">
            <a:avLst/>
          </a:prstGeom>
          <a:noFill/>
          <a:ln w="127000" cmpd="dbl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Positional Encoding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47" name="直線單箭頭接點 46"/>
          <p:cNvCxnSpPr>
            <a:stCxn id="34" idx="0"/>
            <a:endCxn id="37" idx="2"/>
          </p:cNvCxnSpPr>
          <p:nvPr/>
        </p:nvCxnSpPr>
        <p:spPr>
          <a:xfrm flipV="1">
            <a:off x="9046432" y="9312422"/>
            <a:ext cx="1" cy="515649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/>
          <p:cNvCxnSpPr>
            <a:stCxn id="37" idx="0"/>
            <a:endCxn id="5" idx="2"/>
          </p:cNvCxnSpPr>
          <p:nvPr/>
        </p:nvCxnSpPr>
        <p:spPr>
          <a:xfrm flipV="1">
            <a:off x="9046433" y="7749609"/>
            <a:ext cx="0" cy="515649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單箭頭接點 67"/>
          <p:cNvCxnSpPr>
            <a:stCxn id="69" idx="0"/>
            <a:endCxn id="70" idx="2"/>
          </p:cNvCxnSpPr>
          <p:nvPr/>
        </p:nvCxnSpPr>
        <p:spPr>
          <a:xfrm flipV="1">
            <a:off x="14370834" y="10458301"/>
            <a:ext cx="1" cy="563397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圓角矩形 68"/>
          <p:cNvSpPr/>
          <p:nvPr/>
        </p:nvSpPr>
        <p:spPr>
          <a:xfrm>
            <a:off x="12995991" y="11021698"/>
            <a:ext cx="2749685" cy="745413"/>
          </a:xfrm>
          <a:prstGeom prst="roundRect">
            <a:avLst/>
          </a:prstGeom>
          <a:noFill/>
          <a:ln w="50800">
            <a:solidFill>
              <a:schemeClr val="accent2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Target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70" name="圓角矩形 69"/>
          <p:cNvSpPr/>
          <p:nvPr/>
        </p:nvSpPr>
        <p:spPr>
          <a:xfrm>
            <a:off x="12738273" y="9828071"/>
            <a:ext cx="3265123" cy="630230"/>
          </a:xfrm>
          <a:prstGeom prst="roundRect">
            <a:avLst/>
          </a:prstGeom>
          <a:noFill/>
          <a:ln w="50800" cmpd="sng">
            <a:solidFill>
              <a:srgbClr val="FF9999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Embedding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71" name="圓角矩形 70"/>
          <p:cNvSpPr/>
          <p:nvPr/>
        </p:nvSpPr>
        <p:spPr>
          <a:xfrm>
            <a:off x="12738273" y="8265258"/>
            <a:ext cx="3265123" cy="1047164"/>
          </a:xfrm>
          <a:prstGeom prst="roundRect">
            <a:avLst/>
          </a:prstGeom>
          <a:noFill/>
          <a:ln w="127000" cmpd="dbl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Positional Encoding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72" name="直線單箭頭接點 71"/>
          <p:cNvCxnSpPr>
            <a:stCxn id="71" idx="0"/>
            <a:endCxn id="6" idx="2"/>
          </p:cNvCxnSpPr>
          <p:nvPr/>
        </p:nvCxnSpPr>
        <p:spPr>
          <a:xfrm flipV="1">
            <a:off x="14370835" y="7749609"/>
            <a:ext cx="0" cy="515649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/>
          <p:cNvCxnSpPr>
            <a:stCxn id="70" idx="0"/>
            <a:endCxn id="71" idx="2"/>
          </p:cNvCxnSpPr>
          <p:nvPr/>
        </p:nvCxnSpPr>
        <p:spPr>
          <a:xfrm flipV="1">
            <a:off x="14370835" y="9312422"/>
            <a:ext cx="0" cy="515649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圓角矩形 21"/>
          <p:cNvSpPr/>
          <p:nvPr/>
        </p:nvSpPr>
        <p:spPr>
          <a:xfrm>
            <a:off x="12738271" y="4929604"/>
            <a:ext cx="3265123" cy="1027129"/>
          </a:xfrm>
          <a:prstGeom prst="roundRect">
            <a:avLst/>
          </a:prstGeom>
          <a:noFill/>
          <a:ln w="50800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Linear </a:t>
            </a:r>
          </a:p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&amp; </a:t>
            </a:r>
            <a:r>
              <a:rPr lang="en-US" altLang="zh-TW" sz="3200" dirty="0" err="1" smtClean="0">
                <a:latin typeface="Source Code Pro" panose="020B0509030403020204" pitchFamily="49" charset="0"/>
              </a:rPr>
              <a:t>Sotfmax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28" name="直線單箭頭接點 27"/>
          <p:cNvCxnSpPr>
            <a:stCxn id="22" idx="0"/>
            <a:endCxn id="19" idx="2"/>
          </p:cNvCxnSpPr>
          <p:nvPr/>
        </p:nvCxnSpPr>
        <p:spPr>
          <a:xfrm flipV="1">
            <a:off x="14370833" y="4246533"/>
            <a:ext cx="1" cy="683071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7256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群組 11"/>
          <p:cNvGrpSpPr/>
          <p:nvPr/>
        </p:nvGrpSpPr>
        <p:grpSpPr>
          <a:xfrm>
            <a:off x="6970833" y="4049738"/>
            <a:ext cx="10075393" cy="6411539"/>
            <a:chOff x="1186774" y="278628"/>
            <a:chExt cx="10075393" cy="6411539"/>
          </a:xfrm>
        </p:grpSpPr>
        <p:sp>
          <p:nvSpPr>
            <p:cNvPr id="3" name="圓角矩形 2"/>
            <p:cNvSpPr/>
            <p:nvPr/>
          </p:nvSpPr>
          <p:spPr>
            <a:xfrm>
              <a:off x="1186774" y="278628"/>
              <a:ext cx="10075393" cy="6411539"/>
            </a:xfrm>
            <a:prstGeom prst="roundRect">
              <a:avLst/>
            </a:prstGeom>
            <a:solidFill>
              <a:schemeClr val="bg1"/>
            </a:solidFill>
            <a:ln w="50800">
              <a:solidFill>
                <a:srgbClr val="CCDE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/>
              <a:endParaRPr lang="zh-TW" altLang="en-US" sz="3200" dirty="0">
                <a:latin typeface="Source Code Pro" panose="020B0509030403020204" pitchFamily="49" charset="0"/>
              </a:endParaRPr>
            </a:p>
          </p:txBody>
        </p:sp>
        <p:pic>
          <p:nvPicPr>
            <p:cNvPr id="2" name="圖片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7267" y="278628"/>
              <a:ext cx="8794403" cy="6411539"/>
            </a:xfrm>
            <a:prstGeom prst="rect">
              <a:avLst/>
            </a:prstGeom>
          </p:spPr>
        </p:pic>
        <p:sp>
          <p:nvSpPr>
            <p:cNvPr id="7" name="圓角矩形 6"/>
            <p:cNvSpPr/>
            <p:nvPr/>
          </p:nvSpPr>
          <p:spPr>
            <a:xfrm>
              <a:off x="5012363" y="6217135"/>
              <a:ext cx="1864970" cy="392009"/>
            </a:xfrm>
            <a:prstGeom prst="roundRect">
              <a:avLst/>
            </a:prstGeom>
            <a:solidFill>
              <a:schemeClr val="bg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dirty="0">
                  <a:solidFill>
                    <a:schemeClr val="tx1"/>
                  </a:solidFill>
                  <a:latin typeface="Source Code Pro" panose="020B0509030403020204" pitchFamily="49" charset="0"/>
                </a:rPr>
                <a:t>Depth</a:t>
              </a:r>
              <a:endParaRPr lang="zh-TW" altLang="en-US" sz="3200" dirty="0">
                <a:solidFill>
                  <a:schemeClr val="tx1"/>
                </a:solidFill>
                <a:latin typeface="Source Code Pro" panose="020B0509030403020204" pitchFamily="49" charset="0"/>
              </a:endParaRPr>
            </a:p>
          </p:txBody>
        </p:sp>
        <p:sp>
          <p:nvSpPr>
            <p:cNvPr id="9" name="圓角矩形 8"/>
            <p:cNvSpPr/>
            <p:nvPr/>
          </p:nvSpPr>
          <p:spPr>
            <a:xfrm rot="16200000">
              <a:off x="860235" y="3001303"/>
              <a:ext cx="2326074" cy="392009"/>
            </a:xfrm>
            <a:prstGeom prst="roundRect">
              <a:avLst/>
            </a:prstGeom>
            <a:solidFill>
              <a:schemeClr val="bg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dirty="0">
                  <a:solidFill>
                    <a:schemeClr val="tx1"/>
                  </a:solidFill>
                  <a:latin typeface="Source Code Pro" panose="020B0509030403020204" pitchFamily="49" charset="0"/>
                </a:rPr>
                <a:t>Position</a:t>
              </a:r>
              <a:endParaRPr lang="zh-TW" altLang="en-US" sz="3200" dirty="0">
                <a:solidFill>
                  <a:schemeClr val="tx1"/>
                </a:solidFill>
                <a:latin typeface="Source Code Pro" panose="020B050903040302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64305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6701709" y="4652451"/>
            <a:ext cx="10085315" cy="6119024"/>
          </a:xfrm>
          <a:prstGeom prst="roundRect">
            <a:avLst/>
          </a:prstGeom>
          <a:solidFill>
            <a:schemeClr val="accent1">
              <a:alpha val="0"/>
            </a:schemeClr>
          </a:solidFill>
          <a:ln w="50800">
            <a:solidFill>
              <a:schemeClr val="accent5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圓角矩形 4"/>
          <p:cNvSpPr/>
          <p:nvPr/>
        </p:nvSpPr>
        <p:spPr>
          <a:xfrm>
            <a:off x="7017082" y="6472383"/>
            <a:ext cx="4058702" cy="1277226"/>
          </a:xfrm>
          <a:prstGeom prst="roundRect">
            <a:avLst/>
          </a:prstGeom>
          <a:solidFill>
            <a:srgbClr val="92D050">
              <a:alpha val="0"/>
            </a:srgbClr>
          </a:solidFill>
          <a:ln w="127000" cmpd="dbl">
            <a:solidFill>
              <a:srgbClr val="92D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Encoders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12341484" y="6472382"/>
            <a:ext cx="4058702" cy="1277227"/>
          </a:xfrm>
          <a:prstGeom prst="roundRect">
            <a:avLst/>
          </a:prstGeom>
          <a:noFill/>
          <a:ln w="127000" cmpd="dbl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Decoders</a:t>
            </a:r>
            <a:endParaRPr lang="zh-TW" altLang="en-US" sz="4000" dirty="0"/>
          </a:p>
        </p:txBody>
      </p:sp>
      <p:cxnSp>
        <p:nvCxnSpPr>
          <p:cNvPr id="8" name="直線單箭頭接點 7"/>
          <p:cNvCxnSpPr>
            <a:stCxn id="5" idx="3"/>
            <a:endCxn id="6" idx="1"/>
          </p:cNvCxnSpPr>
          <p:nvPr/>
        </p:nvCxnSpPr>
        <p:spPr>
          <a:xfrm>
            <a:off x="11075784" y="7110996"/>
            <a:ext cx="1265700" cy="0"/>
          </a:xfrm>
          <a:prstGeom prst="straightConnector1">
            <a:avLst/>
          </a:prstGeom>
          <a:ln w="254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>
            <a:stCxn id="15" idx="0"/>
            <a:endCxn id="34" idx="2"/>
          </p:cNvCxnSpPr>
          <p:nvPr/>
        </p:nvCxnSpPr>
        <p:spPr>
          <a:xfrm flipV="1">
            <a:off x="9046431" y="10458301"/>
            <a:ext cx="1" cy="563397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圓角矩形 14"/>
          <p:cNvSpPr/>
          <p:nvPr/>
        </p:nvSpPr>
        <p:spPr>
          <a:xfrm>
            <a:off x="7671588" y="11021698"/>
            <a:ext cx="2749685" cy="745413"/>
          </a:xfrm>
          <a:prstGeom prst="roundRect">
            <a:avLst/>
          </a:prstGeom>
          <a:noFill/>
          <a:ln w="50800">
            <a:solidFill>
              <a:schemeClr val="accent6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Input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18" name="直線單箭頭接點 17"/>
          <p:cNvCxnSpPr>
            <a:stCxn id="6" idx="0"/>
            <a:endCxn id="22" idx="2"/>
          </p:cNvCxnSpPr>
          <p:nvPr/>
        </p:nvCxnSpPr>
        <p:spPr>
          <a:xfrm flipH="1" flipV="1">
            <a:off x="14370833" y="5956733"/>
            <a:ext cx="2" cy="515649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圓角矩形 18"/>
          <p:cNvSpPr/>
          <p:nvPr/>
        </p:nvSpPr>
        <p:spPr>
          <a:xfrm>
            <a:off x="12995991" y="3567543"/>
            <a:ext cx="2749685" cy="678990"/>
          </a:xfrm>
          <a:prstGeom prst="roundRect">
            <a:avLst/>
          </a:prstGeom>
          <a:noFill/>
          <a:ln w="50800">
            <a:solidFill>
              <a:srgbClr val="CC66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Output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34" name="圓角矩形 33"/>
          <p:cNvSpPr/>
          <p:nvPr/>
        </p:nvSpPr>
        <p:spPr>
          <a:xfrm>
            <a:off x="7413870" y="9828071"/>
            <a:ext cx="3265123" cy="630230"/>
          </a:xfrm>
          <a:prstGeom prst="roundRect">
            <a:avLst/>
          </a:prstGeom>
          <a:noFill/>
          <a:ln w="50800" cmpd="sng">
            <a:solidFill>
              <a:srgbClr val="FF9999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Embedding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37" name="圓角矩形 36"/>
          <p:cNvSpPr/>
          <p:nvPr/>
        </p:nvSpPr>
        <p:spPr>
          <a:xfrm>
            <a:off x="7413871" y="8265258"/>
            <a:ext cx="3265123" cy="1047164"/>
          </a:xfrm>
          <a:prstGeom prst="roundRect">
            <a:avLst/>
          </a:prstGeom>
          <a:noFill/>
          <a:ln w="50800" cmpd="sng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Positional Encoding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47" name="直線單箭頭接點 46"/>
          <p:cNvCxnSpPr>
            <a:stCxn id="34" idx="0"/>
            <a:endCxn id="37" idx="2"/>
          </p:cNvCxnSpPr>
          <p:nvPr/>
        </p:nvCxnSpPr>
        <p:spPr>
          <a:xfrm flipV="1">
            <a:off x="9046432" y="9312422"/>
            <a:ext cx="1" cy="515649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/>
          <p:cNvCxnSpPr>
            <a:stCxn id="37" idx="0"/>
            <a:endCxn id="5" idx="2"/>
          </p:cNvCxnSpPr>
          <p:nvPr/>
        </p:nvCxnSpPr>
        <p:spPr>
          <a:xfrm flipV="1">
            <a:off x="9046433" y="7749609"/>
            <a:ext cx="0" cy="515649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單箭頭接點 67"/>
          <p:cNvCxnSpPr>
            <a:stCxn id="69" idx="0"/>
            <a:endCxn id="70" idx="2"/>
          </p:cNvCxnSpPr>
          <p:nvPr/>
        </p:nvCxnSpPr>
        <p:spPr>
          <a:xfrm flipV="1">
            <a:off x="14370834" y="10458301"/>
            <a:ext cx="1" cy="563397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圓角矩形 68"/>
          <p:cNvSpPr/>
          <p:nvPr/>
        </p:nvSpPr>
        <p:spPr>
          <a:xfrm>
            <a:off x="12995991" y="11021698"/>
            <a:ext cx="2749685" cy="745413"/>
          </a:xfrm>
          <a:prstGeom prst="roundRect">
            <a:avLst/>
          </a:prstGeom>
          <a:noFill/>
          <a:ln w="50800">
            <a:solidFill>
              <a:schemeClr val="accent2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Target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70" name="圓角矩形 69"/>
          <p:cNvSpPr/>
          <p:nvPr/>
        </p:nvSpPr>
        <p:spPr>
          <a:xfrm>
            <a:off x="12738273" y="9828071"/>
            <a:ext cx="3265123" cy="630230"/>
          </a:xfrm>
          <a:prstGeom prst="roundRect">
            <a:avLst/>
          </a:prstGeom>
          <a:noFill/>
          <a:ln w="50800" cmpd="sng">
            <a:solidFill>
              <a:srgbClr val="FF9999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Embedding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71" name="圓角矩形 70"/>
          <p:cNvSpPr/>
          <p:nvPr/>
        </p:nvSpPr>
        <p:spPr>
          <a:xfrm>
            <a:off x="12738273" y="8265258"/>
            <a:ext cx="3265123" cy="1047164"/>
          </a:xfrm>
          <a:prstGeom prst="roundRect">
            <a:avLst/>
          </a:prstGeom>
          <a:noFill/>
          <a:ln w="50800" cmpd="sng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Positional Encoding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72" name="直線單箭頭接點 71"/>
          <p:cNvCxnSpPr>
            <a:stCxn id="71" idx="0"/>
            <a:endCxn id="6" idx="2"/>
          </p:cNvCxnSpPr>
          <p:nvPr/>
        </p:nvCxnSpPr>
        <p:spPr>
          <a:xfrm flipV="1">
            <a:off x="14370835" y="7749609"/>
            <a:ext cx="0" cy="515649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/>
          <p:cNvCxnSpPr>
            <a:stCxn id="70" idx="0"/>
            <a:endCxn id="71" idx="2"/>
          </p:cNvCxnSpPr>
          <p:nvPr/>
        </p:nvCxnSpPr>
        <p:spPr>
          <a:xfrm flipV="1">
            <a:off x="14370835" y="9312422"/>
            <a:ext cx="0" cy="515649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圓角矩形 21"/>
          <p:cNvSpPr/>
          <p:nvPr/>
        </p:nvSpPr>
        <p:spPr>
          <a:xfrm>
            <a:off x="12738271" y="4929604"/>
            <a:ext cx="3265123" cy="1027129"/>
          </a:xfrm>
          <a:prstGeom prst="roundRect">
            <a:avLst/>
          </a:prstGeom>
          <a:noFill/>
          <a:ln w="50800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Linear </a:t>
            </a:r>
          </a:p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&amp; </a:t>
            </a:r>
            <a:r>
              <a:rPr lang="en-US" altLang="zh-TW" sz="3200" dirty="0" err="1" smtClean="0">
                <a:latin typeface="Source Code Pro" panose="020B0509030403020204" pitchFamily="49" charset="0"/>
              </a:rPr>
              <a:t>Sotfmax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28" name="直線單箭頭接點 27"/>
          <p:cNvCxnSpPr>
            <a:stCxn id="22" idx="0"/>
            <a:endCxn id="19" idx="2"/>
          </p:cNvCxnSpPr>
          <p:nvPr/>
        </p:nvCxnSpPr>
        <p:spPr>
          <a:xfrm flipV="1">
            <a:off x="14370833" y="4246533"/>
            <a:ext cx="1" cy="683071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4418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7009742" y="4773055"/>
            <a:ext cx="4221804" cy="5340485"/>
          </a:xfrm>
          <a:prstGeom prst="roundRect">
            <a:avLst/>
          </a:prstGeom>
          <a:solidFill>
            <a:srgbClr val="92D050">
              <a:alpha val="0"/>
            </a:srgbClr>
          </a:solidFill>
          <a:ln w="508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5" name="圓角矩形 4"/>
          <p:cNvSpPr/>
          <p:nvPr/>
        </p:nvSpPr>
        <p:spPr>
          <a:xfrm>
            <a:off x="7429652" y="8810034"/>
            <a:ext cx="3420892" cy="1115436"/>
          </a:xfrm>
          <a:prstGeom prst="roundRect">
            <a:avLst/>
          </a:prstGeom>
          <a:solidFill>
            <a:srgbClr val="92D050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Encoder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7429652" y="7179028"/>
            <a:ext cx="3420892" cy="1115436"/>
          </a:xfrm>
          <a:prstGeom prst="roundRect">
            <a:avLst/>
          </a:prstGeom>
          <a:solidFill>
            <a:srgbClr val="92D050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Encoder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cxnSp>
        <p:nvCxnSpPr>
          <p:cNvPr id="8" name="直線單箭頭接點 7"/>
          <p:cNvCxnSpPr>
            <a:stCxn id="5" idx="0"/>
            <a:endCxn id="6" idx="2"/>
          </p:cNvCxnSpPr>
          <p:nvPr/>
        </p:nvCxnSpPr>
        <p:spPr>
          <a:xfrm flipV="1">
            <a:off x="9140098" y="8294464"/>
            <a:ext cx="0" cy="515570"/>
          </a:xfrm>
          <a:prstGeom prst="straightConnector1">
            <a:avLst/>
          </a:prstGeom>
          <a:ln w="1016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>
            <a:stCxn id="6" idx="0"/>
            <a:endCxn id="7" idx="2"/>
          </p:cNvCxnSpPr>
          <p:nvPr/>
        </p:nvCxnSpPr>
        <p:spPr>
          <a:xfrm flipV="1">
            <a:off x="9140098" y="6144655"/>
            <a:ext cx="0" cy="1034373"/>
          </a:xfrm>
          <a:prstGeom prst="straightConnector1">
            <a:avLst/>
          </a:prstGeom>
          <a:ln w="101600">
            <a:solidFill>
              <a:srgbClr val="FF006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圓角矩形 18"/>
          <p:cNvSpPr/>
          <p:nvPr/>
        </p:nvSpPr>
        <p:spPr>
          <a:xfrm>
            <a:off x="12941992" y="4773057"/>
            <a:ext cx="4221804" cy="5340485"/>
          </a:xfrm>
          <a:prstGeom prst="roundRect">
            <a:avLst/>
          </a:prstGeom>
          <a:solidFill>
            <a:schemeClr val="accent2">
              <a:alpha val="0"/>
            </a:schemeClr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20" name="圓角矩形 19"/>
          <p:cNvSpPr/>
          <p:nvPr/>
        </p:nvSpPr>
        <p:spPr>
          <a:xfrm>
            <a:off x="13361902" y="8810034"/>
            <a:ext cx="3420892" cy="1115436"/>
          </a:xfrm>
          <a:prstGeom prst="roundRect">
            <a:avLst/>
          </a:prstGeom>
          <a:solidFill>
            <a:schemeClr val="accent2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Decoder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21" name="圓角矩形 20"/>
          <p:cNvSpPr/>
          <p:nvPr/>
        </p:nvSpPr>
        <p:spPr>
          <a:xfrm>
            <a:off x="13361902" y="7179028"/>
            <a:ext cx="3420892" cy="1115436"/>
          </a:xfrm>
          <a:prstGeom prst="roundRect">
            <a:avLst/>
          </a:prstGeom>
          <a:solidFill>
            <a:schemeClr val="accent2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Decoder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22" name="圓角矩形 21"/>
          <p:cNvSpPr/>
          <p:nvPr/>
        </p:nvSpPr>
        <p:spPr>
          <a:xfrm>
            <a:off x="13361902" y="5029220"/>
            <a:ext cx="3420892" cy="1115436"/>
          </a:xfrm>
          <a:prstGeom prst="roundRect">
            <a:avLst/>
          </a:prstGeom>
          <a:solidFill>
            <a:schemeClr val="accent2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Decoder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cxnSp>
        <p:nvCxnSpPr>
          <p:cNvPr id="23" name="直線單箭頭接點 22"/>
          <p:cNvCxnSpPr>
            <a:stCxn id="20" idx="0"/>
            <a:endCxn id="21" idx="2"/>
          </p:cNvCxnSpPr>
          <p:nvPr/>
        </p:nvCxnSpPr>
        <p:spPr>
          <a:xfrm flipV="1">
            <a:off x="15072348" y="8294464"/>
            <a:ext cx="0" cy="515570"/>
          </a:xfrm>
          <a:prstGeom prst="straightConnector1">
            <a:avLst/>
          </a:prstGeom>
          <a:ln w="1016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>
            <a:stCxn id="21" idx="0"/>
            <a:endCxn id="22" idx="2"/>
          </p:cNvCxnSpPr>
          <p:nvPr/>
        </p:nvCxnSpPr>
        <p:spPr>
          <a:xfrm flipV="1">
            <a:off x="15072348" y="6144656"/>
            <a:ext cx="0" cy="1034372"/>
          </a:xfrm>
          <a:prstGeom prst="straightConnector1">
            <a:avLst/>
          </a:prstGeom>
          <a:ln w="101600">
            <a:solidFill>
              <a:srgbClr val="FF006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>
            <a:stCxn id="7" idx="0"/>
            <a:endCxn id="20" idx="1"/>
          </p:cNvCxnSpPr>
          <p:nvPr/>
        </p:nvCxnSpPr>
        <p:spPr>
          <a:xfrm rot="16200000" flipH="1">
            <a:off x="9081736" y="5087583"/>
            <a:ext cx="4338533" cy="4221804"/>
          </a:xfrm>
          <a:prstGeom prst="bentConnector4">
            <a:avLst>
              <a:gd name="adj1" fmla="val -16918"/>
              <a:gd name="adj2" fmla="val 70257"/>
            </a:avLst>
          </a:prstGeom>
          <a:ln w="101600" cap="rnd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>
            <a:stCxn id="7" idx="0"/>
            <a:endCxn id="21" idx="1"/>
          </p:cNvCxnSpPr>
          <p:nvPr/>
        </p:nvCxnSpPr>
        <p:spPr>
          <a:xfrm rot="16200000" flipH="1">
            <a:off x="9897236" y="4272080"/>
            <a:ext cx="2707527" cy="4221804"/>
          </a:xfrm>
          <a:prstGeom prst="bentConnector4">
            <a:avLst>
              <a:gd name="adj1" fmla="val -27581"/>
              <a:gd name="adj2" fmla="val 70257"/>
            </a:avLst>
          </a:prstGeom>
          <a:ln w="1016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圓角矩形 6"/>
          <p:cNvSpPr/>
          <p:nvPr/>
        </p:nvSpPr>
        <p:spPr>
          <a:xfrm>
            <a:off x="7429652" y="5029219"/>
            <a:ext cx="3420892" cy="1115436"/>
          </a:xfrm>
          <a:prstGeom prst="roundRect">
            <a:avLst/>
          </a:prstGeom>
          <a:solidFill>
            <a:srgbClr val="92D050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Encoder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cxnSp>
        <p:nvCxnSpPr>
          <p:cNvPr id="32" name="直線單箭頭接點 31"/>
          <p:cNvCxnSpPr>
            <a:stCxn id="7" idx="0"/>
            <a:endCxn id="22" idx="1"/>
          </p:cNvCxnSpPr>
          <p:nvPr/>
        </p:nvCxnSpPr>
        <p:spPr>
          <a:xfrm rot="16200000" flipH="1">
            <a:off x="10972141" y="3197176"/>
            <a:ext cx="557718" cy="4221804"/>
          </a:xfrm>
          <a:prstGeom prst="bentConnector4">
            <a:avLst>
              <a:gd name="adj1" fmla="val -132519"/>
              <a:gd name="adj2" fmla="val 70257"/>
            </a:avLst>
          </a:prstGeom>
          <a:ln w="1016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>
            <a:stCxn id="22" idx="0"/>
          </p:cNvCxnSpPr>
          <p:nvPr/>
        </p:nvCxnSpPr>
        <p:spPr>
          <a:xfrm flipV="1">
            <a:off x="15072348" y="4248629"/>
            <a:ext cx="0" cy="780593"/>
          </a:xfrm>
          <a:prstGeom prst="straightConnector1">
            <a:avLst/>
          </a:prstGeom>
          <a:ln w="1016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/>
          <p:cNvCxnSpPr>
            <a:endCxn id="5" idx="2"/>
          </p:cNvCxnSpPr>
          <p:nvPr/>
        </p:nvCxnSpPr>
        <p:spPr>
          <a:xfrm flipV="1">
            <a:off x="9121833" y="9925470"/>
            <a:ext cx="18265" cy="703641"/>
          </a:xfrm>
          <a:prstGeom prst="straightConnector1">
            <a:avLst/>
          </a:prstGeom>
          <a:ln w="1016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>
            <a:endCxn id="20" idx="2"/>
          </p:cNvCxnSpPr>
          <p:nvPr/>
        </p:nvCxnSpPr>
        <p:spPr>
          <a:xfrm flipH="1" flipV="1">
            <a:off x="15072348" y="9925470"/>
            <a:ext cx="3" cy="703640"/>
          </a:xfrm>
          <a:prstGeom prst="straightConnector1">
            <a:avLst/>
          </a:prstGeom>
          <a:ln w="1016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3676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7009742" y="4773055"/>
            <a:ext cx="4221804" cy="5340485"/>
          </a:xfrm>
          <a:prstGeom prst="roundRect">
            <a:avLst/>
          </a:prstGeom>
          <a:solidFill>
            <a:srgbClr val="92D050">
              <a:alpha val="0"/>
            </a:srgbClr>
          </a:solidFill>
          <a:ln w="508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5" name="圓角矩形 4"/>
          <p:cNvSpPr/>
          <p:nvPr/>
        </p:nvSpPr>
        <p:spPr>
          <a:xfrm>
            <a:off x="7429652" y="8810034"/>
            <a:ext cx="3420892" cy="1115436"/>
          </a:xfrm>
          <a:prstGeom prst="roundRect">
            <a:avLst/>
          </a:prstGeom>
          <a:solidFill>
            <a:srgbClr val="92D050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Encoder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7429652" y="7179028"/>
            <a:ext cx="3420892" cy="1115436"/>
          </a:xfrm>
          <a:prstGeom prst="roundRect">
            <a:avLst/>
          </a:prstGeom>
          <a:solidFill>
            <a:srgbClr val="92D050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Encoder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cxnSp>
        <p:nvCxnSpPr>
          <p:cNvPr id="8" name="直線單箭頭接點 7"/>
          <p:cNvCxnSpPr>
            <a:stCxn id="5" idx="0"/>
            <a:endCxn id="6" idx="2"/>
          </p:cNvCxnSpPr>
          <p:nvPr/>
        </p:nvCxnSpPr>
        <p:spPr>
          <a:xfrm flipV="1">
            <a:off x="9140098" y="8294464"/>
            <a:ext cx="0" cy="515570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>
            <a:stCxn id="6" idx="0"/>
            <a:endCxn id="7" idx="2"/>
          </p:cNvCxnSpPr>
          <p:nvPr/>
        </p:nvCxnSpPr>
        <p:spPr>
          <a:xfrm flipV="1">
            <a:off x="9140098" y="6144655"/>
            <a:ext cx="0" cy="1034373"/>
          </a:xfrm>
          <a:prstGeom prst="straightConnector1">
            <a:avLst/>
          </a:prstGeom>
          <a:ln w="127000">
            <a:solidFill>
              <a:srgbClr val="FF006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圓角矩形 18"/>
          <p:cNvSpPr/>
          <p:nvPr/>
        </p:nvSpPr>
        <p:spPr>
          <a:xfrm>
            <a:off x="12941992" y="4773057"/>
            <a:ext cx="4221804" cy="5340485"/>
          </a:xfrm>
          <a:prstGeom prst="roundRect">
            <a:avLst/>
          </a:prstGeom>
          <a:solidFill>
            <a:schemeClr val="accent2">
              <a:alpha val="0"/>
            </a:schemeClr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20" name="圓角矩形 19"/>
          <p:cNvSpPr/>
          <p:nvPr/>
        </p:nvSpPr>
        <p:spPr>
          <a:xfrm>
            <a:off x="13361902" y="8810034"/>
            <a:ext cx="3420892" cy="1115436"/>
          </a:xfrm>
          <a:prstGeom prst="roundRect">
            <a:avLst/>
          </a:prstGeom>
          <a:noFill/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Decoder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21" name="圓角矩形 20"/>
          <p:cNvSpPr/>
          <p:nvPr/>
        </p:nvSpPr>
        <p:spPr>
          <a:xfrm>
            <a:off x="13361902" y="7179028"/>
            <a:ext cx="3420892" cy="1115436"/>
          </a:xfrm>
          <a:prstGeom prst="roundRect">
            <a:avLst/>
          </a:prstGeom>
          <a:noFill/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Decoder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22" name="圓角矩形 21"/>
          <p:cNvSpPr/>
          <p:nvPr/>
        </p:nvSpPr>
        <p:spPr>
          <a:xfrm>
            <a:off x="13361902" y="5029220"/>
            <a:ext cx="3420892" cy="1115436"/>
          </a:xfrm>
          <a:prstGeom prst="roundRect">
            <a:avLst/>
          </a:prstGeom>
          <a:noFill/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Decoder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cxnSp>
        <p:nvCxnSpPr>
          <p:cNvPr id="23" name="直線單箭頭接點 22"/>
          <p:cNvCxnSpPr>
            <a:stCxn id="20" idx="0"/>
            <a:endCxn id="21" idx="2"/>
          </p:cNvCxnSpPr>
          <p:nvPr/>
        </p:nvCxnSpPr>
        <p:spPr>
          <a:xfrm flipV="1">
            <a:off x="15072348" y="8294464"/>
            <a:ext cx="0" cy="515570"/>
          </a:xfrm>
          <a:prstGeom prst="straightConnector1">
            <a:avLst/>
          </a:prstGeom>
          <a:ln w="762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>
            <a:stCxn id="21" idx="0"/>
            <a:endCxn id="22" idx="2"/>
          </p:cNvCxnSpPr>
          <p:nvPr/>
        </p:nvCxnSpPr>
        <p:spPr>
          <a:xfrm flipV="1">
            <a:off x="15072348" y="6144656"/>
            <a:ext cx="0" cy="1034372"/>
          </a:xfrm>
          <a:prstGeom prst="straightConnector1">
            <a:avLst/>
          </a:prstGeom>
          <a:ln w="76200">
            <a:solidFill>
              <a:srgbClr val="FF006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>
            <a:stCxn id="7" idx="0"/>
            <a:endCxn id="20" idx="1"/>
          </p:cNvCxnSpPr>
          <p:nvPr/>
        </p:nvCxnSpPr>
        <p:spPr>
          <a:xfrm rot="16200000" flipH="1">
            <a:off x="9081736" y="5087583"/>
            <a:ext cx="4338533" cy="4221804"/>
          </a:xfrm>
          <a:prstGeom prst="bentConnector4">
            <a:avLst>
              <a:gd name="adj1" fmla="val -16918"/>
              <a:gd name="adj2" fmla="val 70257"/>
            </a:avLst>
          </a:prstGeom>
          <a:ln w="127000" cap="rnd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>
            <a:stCxn id="7" idx="0"/>
            <a:endCxn id="21" idx="1"/>
          </p:cNvCxnSpPr>
          <p:nvPr/>
        </p:nvCxnSpPr>
        <p:spPr>
          <a:xfrm rot="16200000" flipH="1">
            <a:off x="9897236" y="4272080"/>
            <a:ext cx="2707527" cy="4221804"/>
          </a:xfrm>
          <a:prstGeom prst="bentConnector4">
            <a:avLst>
              <a:gd name="adj1" fmla="val -27581"/>
              <a:gd name="adj2" fmla="val 70257"/>
            </a:avLst>
          </a:prstGeom>
          <a:ln w="1270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圓角矩形 6"/>
          <p:cNvSpPr/>
          <p:nvPr/>
        </p:nvSpPr>
        <p:spPr>
          <a:xfrm>
            <a:off x="7429652" y="5029219"/>
            <a:ext cx="3420892" cy="1115436"/>
          </a:xfrm>
          <a:prstGeom prst="roundRect">
            <a:avLst/>
          </a:prstGeom>
          <a:solidFill>
            <a:srgbClr val="92D050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Encoder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cxnSp>
        <p:nvCxnSpPr>
          <p:cNvPr id="32" name="直線單箭頭接點 31"/>
          <p:cNvCxnSpPr>
            <a:stCxn id="7" idx="0"/>
            <a:endCxn id="22" idx="1"/>
          </p:cNvCxnSpPr>
          <p:nvPr/>
        </p:nvCxnSpPr>
        <p:spPr>
          <a:xfrm rot="16200000" flipH="1">
            <a:off x="10972141" y="3197176"/>
            <a:ext cx="557718" cy="4221804"/>
          </a:xfrm>
          <a:prstGeom prst="bentConnector4">
            <a:avLst>
              <a:gd name="adj1" fmla="val -132519"/>
              <a:gd name="adj2" fmla="val 70257"/>
            </a:avLst>
          </a:prstGeom>
          <a:ln w="1270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>
            <a:stCxn id="22" idx="0"/>
          </p:cNvCxnSpPr>
          <p:nvPr/>
        </p:nvCxnSpPr>
        <p:spPr>
          <a:xfrm flipV="1">
            <a:off x="15072348" y="4248629"/>
            <a:ext cx="0" cy="780593"/>
          </a:xfrm>
          <a:prstGeom prst="straightConnector1">
            <a:avLst/>
          </a:prstGeom>
          <a:ln w="762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/>
          <p:cNvCxnSpPr/>
          <p:nvPr/>
        </p:nvCxnSpPr>
        <p:spPr>
          <a:xfrm flipV="1">
            <a:off x="9121833" y="9925473"/>
            <a:ext cx="18267" cy="703637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>
            <a:endCxn id="20" idx="2"/>
          </p:cNvCxnSpPr>
          <p:nvPr/>
        </p:nvCxnSpPr>
        <p:spPr>
          <a:xfrm flipH="1" flipV="1">
            <a:off x="15072348" y="9925470"/>
            <a:ext cx="3" cy="703640"/>
          </a:xfrm>
          <a:prstGeom prst="straightConnector1">
            <a:avLst/>
          </a:prstGeom>
          <a:ln w="762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5954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圓角矩形 14"/>
          <p:cNvSpPr/>
          <p:nvPr/>
        </p:nvSpPr>
        <p:spPr>
          <a:xfrm>
            <a:off x="9163932" y="3758854"/>
            <a:ext cx="2036203" cy="685977"/>
          </a:xfrm>
          <a:prstGeom prst="roundRect">
            <a:avLst/>
          </a:prstGeom>
          <a:noFill/>
          <a:ln w="50800">
            <a:solidFill>
              <a:srgbClr val="92D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In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19" name="圓角矩形 18"/>
          <p:cNvSpPr/>
          <p:nvPr/>
        </p:nvSpPr>
        <p:spPr>
          <a:xfrm>
            <a:off x="11975484" y="3758854"/>
            <a:ext cx="2036203" cy="678990"/>
          </a:xfrm>
          <a:prstGeom prst="roundRect">
            <a:avLst/>
          </a:prstGeom>
          <a:noFill/>
          <a:ln w="50800">
            <a:solidFill>
              <a:srgbClr val="CC66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Out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55" name="直線單箭頭接點 54"/>
          <p:cNvCxnSpPr>
            <a:stCxn id="15" idx="2"/>
            <a:endCxn id="32" idx="0"/>
          </p:cNvCxnSpPr>
          <p:nvPr/>
        </p:nvCxnSpPr>
        <p:spPr>
          <a:xfrm flipH="1">
            <a:off x="10169222" y="4444831"/>
            <a:ext cx="12812" cy="2696482"/>
          </a:xfrm>
          <a:prstGeom prst="straightConnector1">
            <a:avLst/>
          </a:prstGeom>
          <a:ln w="1270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圓角矩形 36"/>
          <p:cNvSpPr/>
          <p:nvPr/>
        </p:nvSpPr>
        <p:spPr>
          <a:xfrm>
            <a:off x="6356418" y="5852160"/>
            <a:ext cx="2837527" cy="1460333"/>
          </a:xfrm>
          <a:prstGeom prst="roundRect">
            <a:avLst/>
          </a:prstGeom>
          <a:noFill/>
          <a:ln w="50800" cmpd="sng">
            <a:solidFill>
              <a:srgbClr val="7582E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sz="3200" dirty="0" smtClean="0">
              <a:latin typeface="Source Code Pro" panose="020B0509030403020204" pitchFamily="49" charset="0"/>
            </a:endParaRPr>
          </a:p>
          <a:p>
            <a:pPr algn="ctr"/>
            <a:r>
              <a:rPr lang="en-US" altLang="zh-TW" sz="3200" dirty="0" err="1" smtClean="0">
                <a:latin typeface="Source Code Pro" panose="020B0509030403020204" pitchFamily="49" charset="0"/>
              </a:rPr>
              <a:t>Mutil</a:t>
            </a:r>
            <a:r>
              <a:rPr lang="en-US" altLang="zh-TW" sz="3200" dirty="0" smtClean="0">
                <a:latin typeface="Source Code Pro" panose="020B0509030403020204" pitchFamily="49" charset="0"/>
              </a:rPr>
              <a:t> Head Attention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23" name="圓角矩形 22"/>
          <p:cNvSpPr/>
          <p:nvPr/>
        </p:nvSpPr>
        <p:spPr>
          <a:xfrm>
            <a:off x="13586317" y="7514019"/>
            <a:ext cx="2650665" cy="1047164"/>
          </a:xfrm>
          <a:prstGeom prst="roundRect">
            <a:avLst/>
          </a:prstGeom>
          <a:noFill/>
          <a:ln w="50800" cmpd="sng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Feed Forward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25" name="直線單箭頭接點 24"/>
          <p:cNvCxnSpPr>
            <a:stCxn id="15" idx="2"/>
            <a:endCxn id="275" idx="0"/>
          </p:cNvCxnSpPr>
          <p:nvPr/>
        </p:nvCxnSpPr>
        <p:spPr>
          <a:xfrm rot="5400000">
            <a:off x="8440038" y="3777919"/>
            <a:ext cx="1075084" cy="2408908"/>
          </a:xfrm>
          <a:prstGeom prst="bentConnector3">
            <a:avLst>
              <a:gd name="adj1" fmla="val 50000"/>
            </a:avLst>
          </a:prstGeom>
          <a:ln w="127000">
            <a:solidFill>
              <a:srgbClr val="92D050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圓角矩形 31"/>
          <p:cNvSpPr/>
          <p:nvPr/>
        </p:nvSpPr>
        <p:spPr>
          <a:xfrm>
            <a:off x="9796515" y="7141313"/>
            <a:ext cx="745413" cy="745413"/>
          </a:xfrm>
          <a:prstGeom prst="roundRect">
            <a:avLst/>
          </a:prstGeom>
          <a:noFill/>
          <a:ln w="50800" cmpd="sng">
            <a:solidFill>
              <a:srgbClr val="EE4C1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latin typeface="Source Code Pro" panose="020B0509030403020204" pitchFamily="49" charset="0"/>
              </a:rPr>
              <a:t>+</a:t>
            </a:r>
            <a:endParaRPr lang="zh-TW" altLang="en-US" sz="4800" dirty="0">
              <a:latin typeface="Source Code Pro" panose="020B0509030403020204" pitchFamily="49" charset="0"/>
            </a:endParaRPr>
          </a:p>
        </p:txBody>
      </p:sp>
      <p:sp>
        <p:nvSpPr>
          <p:cNvPr id="43" name="圓角矩形 42"/>
          <p:cNvSpPr/>
          <p:nvPr/>
        </p:nvSpPr>
        <p:spPr>
          <a:xfrm>
            <a:off x="8856699" y="8648049"/>
            <a:ext cx="2650665" cy="1047164"/>
          </a:xfrm>
          <a:prstGeom prst="roundRect">
            <a:avLst/>
          </a:prstGeom>
          <a:noFill/>
          <a:ln w="50800" cmpd="sng">
            <a:solidFill>
              <a:schemeClr val="accent4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err="1" smtClean="0">
                <a:latin typeface="Source Code Pro" panose="020B0509030403020204" pitchFamily="49" charset="0"/>
              </a:rPr>
              <a:t>LayerNorm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44" name="直線單箭頭接點 43"/>
          <p:cNvCxnSpPr>
            <a:stCxn id="32" idx="2"/>
            <a:endCxn id="43" idx="0"/>
          </p:cNvCxnSpPr>
          <p:nvPr/>
        </p:nvCxnSpPr>
        <p:spPr>
          <a:xfrm>
            <a:off x="10169222" y="7886726"/>
            <a:ext cx="12810" cy="761323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圓角矩形 51"/>
          <p:cNvSpPr/>
          <p:nvPr/>
        </p:nvSpPr>
        <p:spPr>
          <a:xfrm>
            <a:off x="12620881" y="6607298"/>
            <a:ext cx="745413" cy="745413"/>
          </a:xfrm>
          <a:prstGeom prst="roundRect">
            <a:avLst/>
          </a:prstGeom>
          <a:noFill/>
          <a:ln w="50800" cmpd="sng">
            <a:solidFill>
              <a:srgbClr val="EE4C1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latin typeface="Source Code Pro" panose="020B0509030403020204" pitchFamily="49" charset="0"/>
              </a:rPr>
              <a:t>+</a:t>
            </a:r>
            <a:endParaRPr lang="zh-TW" altLang="en-US" sz="4800" dirty="0">
              <a:latin typeface="Source Code Pro" panose="020B0509030403020204" pitchFamily="49" charset="0"/>
            </a:endParaRPr>
          </a:p>
        </p:txBody>
      </p:sp>
      <p:sp>
        <p:nvSpPr>
          <p:cNvPr id="53" name="圓角矩形 52"/>
          <p:cNvSpPr/>
          <p:nvPr/>
        </p:nvSpPr>
        <p:spPr>
          <a:xfrm>
            <a:off x="11587497" y="4998989"/>
            <a:ext cx="2812175" cy="1047164"/>
          </a:xfrm>
          <a:prstGeom prst="roundRect">
            <a:avLst/>
          </a:prstGeom>
          <a:noFill/>
          <a:ln w="50800" cmpd="sng">
            <a:solidFill>
              <a:schemeClr val="accent4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err="1" smtClean="0">
                <a:latin typeface="Source Code Pro" panose="020B0509030403020204" pitchFamily="49" charset="0"/>
              </a:rPr>
              <a:t>LayerNorm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54" name="直線單箭頭接點 53"/>
          <p:cNvCxnSpPr>
            <a:stCxn id="52" idx="0"/>
            <a:endCxn id="53" idx="2"/>
          </p:cNvCxnSpPr>
          <p:nvPr/>
        </p:nvCxnSpPr>
        <p:spPr>
          <a:xfrm flipH="1" flipV="1">
            <a:off x="12993585" y="6046153"/>
            <a:ext cx="3" cy="561145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/>
          <p:cNvCxnSpPr>
            <a:stCxn id="43" idx="3"/>
            <a:endCxn id="52" idx="2"/>
          </p:cNvCxnSpPr>
          <p:nvPr/>
        </p:nvCxnSpPr>
        <p:spPr>
          <a:xfrm flipV="1">
            <a:off x="11507364" y="7352711"/>
            <a:ext cx="1486224" cy="1818920"/>
          </a:xfrm>
          <a:prstGeom prst="bentConnector2">
            <a:avLst/>
          </a:prstGeom>
          <a:ln w="1270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4"/>
          <p:cNvCxnSpPr>
            <a:stCxn id="23" idx="0"/>
            <a:endCxn id="52" idx="3"/>
          </p:cNvCxnSpPr>
          <p:nvPr/>
        </p:nvCxnSpPr>
        <p:spPr>
          <a:xfrm rot="16200000" flipV="1">
            <a:off x="13871965" y="6474334"/>
            <a:ext cx="534014" cy="1545356"/>
          </a:xfrm>
          <a:prstGeom prst="bentConnector2">
            <a:avLst/>
          </a:prstGeom>
          <a:ln w="127000">
            <a:solidFill>
              <a:srgbClr val="92D050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24"/>
          <p:cNvCxnSpPr>
            <a:stCxn id="43" idx="3"/>
            <a:endCxn id="23" idx="2"/>
          </p:cNvCxnSpPr>
          <p:nvPr/>
        </p:nvCxnSpPr>
        <p:spPr>
          <a:xfrm flipV="1">
            <a:off x="11507364" y="8561183"/>
            <a:ext cx="3404286" cy="610448"/>
          </a:xfrm>
          <a:prstGeom prst="bentConnector2">
            <a:avLst/>
          </a:prstGeom>
          <a:ln w="127000">
            <a:solidFill>
              <a:srgbClr val="92D050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線單箭頭接點 24"/>
          <p:cNvCxnSpPr>
            <a:stCxn id="37" idx="2"/>
            <a:endCxn id="32" idx="1"/>
          </p:cNvCxnSpPr>
          <p:nvPr/>
        </p:nvCxnSpPr>
        <p:spPr>
          <a:xfrm rot="16200000" flipH="1">
            <a:off x="8685085" y="6402589"/>
            <a:ext cx="201527" cy="2021333"/>
          </a:xfrm>
          <a:prstGeom prst="bentConnector2">
            <a:avLst/>
          </a:prstGeom>
          <a:ln w="127000">
            <a:solidFill>
              <a:srgbClr val="92D050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線單箭頭接點 24"/>
          <p:cNvCxnSpPr>
            <a:stCxn id="53" idx="0"/>
            <a:endCxn id="19" idx="2"/>
          </p:cNvCxnSpPr>
          <p:nvPr/>
        </p:nvCxnSpPr>
        <p:spPr>
          <a:xfrm flipV="1">
            <a:off x="12993585" y="4437844"/>
            <a:ext cx="1" cy="561145"/>
          </a:xfrm>
          <a:prstGeom prst="straightConnector1">
            <a:avLst/>
          </a:prstGeom>
          <a:ln w="1270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線單箭頭接點 24"/>
          <p:cNvCxnSpPr>
            <a:stCxn id="15" idx="2"/>
            <a:endCxn id="276" idx="0"/>
          </p:cNvCxnSpPr>
          <p:nvPr/>
        </p:nvCxnSpPr>
        <p:spPr>
          <a:xfrm rot="5400000">
            <a:off x="7920951" y="3252262"/>
            <a:ext cx="1068514" cy="3453653"/>
          </a:xfrm>
          <a:prstGeom prst="bentConnector3">
            <a:avLst>
              <a:gd name="adj1" fmla="val 50000"/>
            </a:avLst>
          </a:prstGeom>
          <a:ln w="127000">
            <a:solidFill>
              <a:srgbClr val="92D050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74" name="圓角矩形 273"/>
          <p:cNvSpPr/>
          <p:nvPr/>
        </p:nvSpPr>
        <p:spPr>
          <a:xfrm>
            <a:off x="8445164" y="5523620"/>
            <a:ext cx="745413" cy="745413"/>
          </a:xfrm>
          <a:prstGeom prst="roundRect">
            <a:avLst/>
          </a:prstGeom>
          <a:ln w="50800" cmpd="sng">
            <a:solidFill>
              <a:srgbClr val="7582E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solidFill>
                  <a:srgbClr val="92D050"/>
                </a:solidFill>
                <a:latin typeface="Source Code Pro" panose="020B0509030403020204" pitchFamily="49" charset="0"/>
              </a:rPr>
              <a:t>Q</a:t>
            </a:r>
            <a:endParaRPr lang="zh-TW" altLang="en-US" sz="4800" dirty="0">
              <a:solidFill>
                <a:srgbClr val="92D050"/>
              </a:solidFill>
              <a:latin typeface="Source Code Pro" panose="020B0509030403020204" pitchFamily="49" charset="0"/>
            </a:endParaRPr>
          </a:p>
        </p:txBody>
      </p:sp>
      <p:sp useBgFill="1">
        <p:nvSpPr>
          <p:cNvPr id="275" name="圓角矩形 274"/>
          <p:cNvSpPr/>
          <p:nvPr/>
        </p:nvSpPr>
        <p:spPr>
          <a:xfrm>
            <a:off x="7400419" y="5519915"/>
            <a:ext cx="745413" cy="745413"/>
          </a:xfrm>
          <a:prstGeom prst="roundRect">
            <a:avLst/>
          </a:prstGeom>
          <a:ln w="50800" cmpd="sng">
            <a:solidFill>
              <a:srgbClr val="7582E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solidFill>
                  <a:srgbClr val="92D050"/>
                </a:solidFill>
                <a:latin typeface="Source Code Pro" panose="020B0509030403020204" pitchFamily="49" charset="0"/>
              </a:rPr>
              <a:t>K</a:t>
            </a:r>
            <a:endParaRPr lang="zh-TW" altLang="en-US" sz="4800" dirty="0">
              <a:solidFill>
                <a:srgbClr val="92D050"/>
              </a:solidFill>
              <a:latin typeface="Source Code Pro" panose="020B0509030403020204" pitchFamily="49" charset="0"/>
            </a:endParaRPr>
          </a:p>
        </p:txBody>
      </p:sp>
      <p:sp>
        <p:nvSpPr>
          <p:cNvPr id="276" name="圓角矩形 275"/>
          <p:cNvSpPr/>
          <p:nvPr/>
        </p:nvSpPr>
        <p:spPr>
          <a:xfrm>
            <a:off x="6355674" y="5513345"/>
            <a:ext cx="745413" cy="745413"/>
          </a:xfrm>
          <a:prstGeom prst="roundRect">
            <a:avLst/>
          </a:prstGeom>
          <a:solidFill>
            <a:srgbClr val="191919"/>
          </a:solidFill>
          <a:ln w="50800" cmpd="sng">
            <a:solidFill>
              <a:srgbClr val="7582E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 smtClean="0">
                <a:solidFill>
                  <a:srgbClr val="92D050"/>
                </a:solidFill>
                <a:latin typeface="Source Code Pro" panose="020B0509030403020204" pitchFamily="49" charset="0"/>
              </a:rPr>
              <a:t>V</a:t>
            </a:r>
            <a:endParaRPr lang="zh-TW" altLang="en-US" sz="4800" dirty="0">
              <a:solidFill>
                <a:srgbClr val="92D050"/>
              </a:solidFill>
              <a:latin typeface="Source Code Pro" panose="020B0509030403020204" pitchFamily="49" charset="0"/>
            </a:endParaRPr>
          </a:p>
        </p:txBody>
      </p:sp>
      <p:cxnSp>
        <p:nvCxnSpPr>
          <p:cNvPr id="279" name="直線單箭頭接點 24"/>
          <p:cNvCxnSpPr>
            <a:stCxn id="15" idx="2"/>
            <a:endCxn id="274" idx="0"/>
          </p:cNvCxnSpPr>
          <p:nvPr/>
        </p:nvCxnSpPr>
        <p:spPr>
          <a:xfrm rot="5400000">
            <a:off x="8960559" y="4302144"/>
            <a:ext cx="1078789" cy="1364163"/>
          </a:xfrm>
          <a:prstGeom prst="bentConnector3">
            <a:avLst>
              <a:gd name="adj1" fmla="val 50000"/>
            </a:avLst>
          </a:prstGeom>
          <a:ln w="127000">
            <a:solidFill>
              <a:srgbClr val="92D050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211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圓角矩形 23"/>
          <p:cNvSpPr/>
          <p:nvPr/>
        </p:nvSpPr>
        <p:spPr>
          <a:xfrm>
            <a:off x="7415245" y="6204365"/>
            <a:ext cx="1967326" cy="714947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Linear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25" name="直線單箭頭接點 24"/>
          <p:cNvCxnSpPr>
            <a:stCxn id="40" idx="3"/>
            <a:endCxn id="24" idx="1"/>
          </p:cNvCxnSpPr>
          <p:nvPr/>
        </p:nvCxnSpPr>
        <p:spPr>
          <a:xfrm>
            <a:off x="6480338" y="6495947"/>
            <a:ext cx="934907" cy="65892"/>
          </a:xfrm>
          <a:prstGeom prst="straightConnector1">
            <a:avLst/>
          </a:prstGeom>
          <a:ln w="1016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>
            <a:stCxn id="24" idx="3"/>
            <a:endCxn id="36" idx="1"/>
          </p:cNvCxnSpPr>
          <p:nvPr/>
        </p:nvCxnSpPr>
        <p:spPr>
          <a:xfrm>
            <a:off x="9382571" y="6561835"/>
            <a:ext cx="702986" cy="2526"/>
          </a:xfrm>
          <a:prstGeom prst="straightConnector1">
            <a:avLst/>
          </a:prstGeom>
          <a:ln w="1016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圓角矩形 26"/>
          <p:cNvSpPr/>
          <p:nvPr/>
        </p:nvSpPr>
        <p:spPr>
          <a:xfrm>
            <a:off x="7415245" y="6929414"/>
            <a:ext cx="1967326" cy="720000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Linear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29" name="直線單箭頭接點 28"/>
          <p:cNvCxnSpPr>
            <a:stCxn id="93" idx="3"/>
            <a:endCxn id="27" idx="1"/>
          </p:cNvCxnSpPr>
          <p:nvPr/>
        </p:nvCxnSpPr>
        <p:spPr>
          <a:xfrm flipV="1">
            <a:off x="6494413" y="7289414"/>
            <a:ext cx="920832" cy="155515"/>
          </a:xfrm>
          <a:prstGeom prst="straightConnector1">
            <a:avLst/>
          </a:prstGeom>
          <a:ln w="1016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>
            <a:stCxn id="27" idx="3"/>
            <a:endCxn id="38" idx="1"/>
          </p:cNvCxnSpPr>
          <p:nvPr/>
        </p:nvCxnSpPr>
        <p:spPr>
          <a:xfrm flipV="1">
            <a:off x="9382571" y="7284365"/>
            <a:ext cx="702986" cy="5053"/>
          </a:xfrm>
          <a:prstGeom prst="straightConnector1">
            <a:avLst/>
          </a:prstGeom>
          <a:ln w="1016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圓角矩形 30"/>
          <p:cNvSpPr/>
          <p:nvPr/>
        </p:nvSpPr>
        <p:spPr>
          <a:xfrm>
            <a:off x="7423531" y="7659524"/>
            <a:ext cx="1967326" cy="709893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Linear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32" name="直線單箭頭接點 31"/>
          <p:cNvCxnSpPr>
            <a:stCxn id="94" idx="3"/>
            <a:endCxn id="31" idx="1"/>
          </p:cNvCxnSpPr>
          <p:nvPr/>
        </p:nvCxnSpPr>
        <p:spPr>
          <a:xfrm flipV="1">
            <a:off x="6480338" y="8014471"/>
            <a:ext cx="943193" cy="379440"/>
          </a:xfrm>
          <a:prstGeom prst="straightConnector1">
            <a:avLst/>
          </a:prstGeom>
          <a:ln w="1016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/>
          <p:cNvCxnSpPr>
            <a:stCxn id="31" idx="3"/>
            <a:endCxn id="39" idx="1"/>
          </p:cNvCxnSpPr>
          <p:nvPr/>
        </p:nvCxnSpPr>
        <p:spPr>
          <a:xfrm flipV="1">
            <a:off x="9390857" y="8004365"/>
            <a:ext cx="694700" cy="10107"/>
          </a:xfrm>
          <a:prstGeom prst="straightConnector1">
            <a:avLst/>
          </a:prstGeom>
          <a:ln w="1016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5" name="圓角矩形 34"/>
          <p:cNvSpPr/>
          <p:nvPr/>
        </p:nvSpPr>
        <p:spPr>
          <a:xfrm>
            <a:off x="10497218" y="5733267"/>
            <a:ext cx="3444681" cy="2998805"/>
          </a:xfrm>
          <a:prstGeom prst="roundRect">
            <a:avLst/>
          </a:prstGeom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zh-TW" sz="3200" dirty="0"/>
              <a:t>Scaled </a:t>
            </a:r>
            <a:r>
              <a:rPr lang="en-US" altLang="zh-TW" sz="3200" dirty="0" smtClean="0"/>
              <a:t/>
            </a:r>
            <a:br>
              <a:rPr lang="en-US" altLang="zh-TW" sz="3200" dirty="0" smtClean="0"/>
            </a:br>
            <a:r>
              <a:rPr lang="en-US" altLang="zh-TW" sz="3200" dirty="0" smtClean="0"/>
              <a:t>Dot-Product </a:t>
            </a:r>
            <a:r>
              <a:rPr lang="en-US" altLang="zh-TW" sz="3200" dirty="0"/>
              <a:t>Attention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 useBgFill="1">
        <p:nvSpPr>
          <p:cNvPr id="36" name="圓角矩形 35"/>
          <p:cNvSpPr/>
          <p:nvPr/>
        </p:nvSpPr>
        <p:spPr>
          <a:xfrm>
            <a:off x="10085557" y="6204361"/>
            <a:ext cx="720000" cy="720000"/>
          </a:xfrm>
          <a:prstGeom prst="roundRect">
            <a:avLst/>
          </a:prstGeom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V</a:t>
            </a:r>
          </a:p>
        </p:txBody>
      </p:sp>
      <p:sp useBgFill="1">
        <p:nvSpPr>
          <p:cNvPr id="38" name="圓角矩形 37"/>
          <p:cNvSpPr/>
          <p:nvPr/>
        </p:nvSpPr>
        <p:spPr>
          <a:xfrm>
            <a:off x="10085557" y="6924361"/>
            <a:ext cx="720000" cy="720000"/>
          </a:xfrm>
          <a:prstGeom prst="roundRect">
            <a:avLst/>
          </a:prstGeom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K</a:t>
            </a:r>
          </a:p>
        </p:txBody>
      </p:sp>
      <p:sp useBgFill="1">
        <p:nvSpPr>
          <p:cNvPr id="39" name="圓角矩形 38"/>
          <p:cNvSpPr/>
          <p:nvPr/>
        </p:nvSpPr>
        <p:spPr>
          <a:xfrm>
            <a:off x="10085557" y="7644361"/>
            <a:ext cx="720000" cy="720000"/>
          </a:xfrm>
          <a:prstGeom prst="roundRect">
            <a:avLst/>
          </a:prstGeom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Q</a:t>
            </a:r>
          </a:p>
        </p:txBody>
      </p:sp>
      <p:sp>
        <p:nvSpPr>
          <p:cNvPr id="40" name="圓角矩形 39"/>
          <p:cNvSpPr/>
          <p:nvPr/>
        </p:nvSpPr>
        <p:spPr>
          <a:xfrm>
            <a:off x="5531356" y="6021456"/>
            <a:ext cx="948982" cy="948982"/>
          </a:xfrm>
          <a:prstGeom prst="roundRect">
            <a:avLst/>
          </a:prstGeom>
          <a:noFill/>
          <a:ln w="508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>
                <a:latin typeface="Source Code Pro" panose="020B0509030403020204" pitchFamily="49" charset="0"/>
              </a:rPr>
              <a:t>V</a:t>
            </a:r>
            <a:r>
              <a:rPr lang="en-US" altLang="zh-TW" sz="2400" dirty="0" smtClean="0">
                <a:latin typeface="Source Code Pro" panose="020B0509030403020204" pitchFamily="49" charset="0"/>
              </a:rPr>
              <a:t>in</a:t>
            </a:r>
            <a:endParaRPr lang="en-US" altLang="zh-TW" sz="3200" dirty="0">
              <a:latin typeface="Source Code Pro" panose="020B0509030403020204" pitchFamily="49" charset="0"/>
            </a:endParaRPr>
          </a:p>
        </p:txBody>
      </p:sp>
      <p:sp useBgFill="1">
        <p:nvSpPr>
          <p:cNvPr id="41" name="圓角矩形 40"/>
          <p:cNvSpPr/>
          <p:nvPr/>
        </p:nvSpPr>
        <p:spPr>
          <a:xfrm>
            <a:off x="7560908" y="6394467"/>
            <a:ext cx="1967326" cy="714947"/>
          </a:xfrm>
          <a:prstGeom prst="roundRect">
            <a:avLst/>
          </a:prstGeom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Linear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42" name="直線單箭頭接點 41"/>
          <p:cNvCxnSpPr>
            <a:stCxn id="40" idx="3"/>
            <a:endCxn id="41" idx="1"/>
          </p:cNvCxnSpPr>
          <p:nvPr/>
        </p:nvCxnSpPr>
        <p:spPr>
          <a:xfrm>
            <a:off x="6480338" y="6495947"/>
            <a:ext cx="1080570" cy="255994"/>
          </a:xfrm>
          <a:prstGeom prst="straightConnector1">
            <a:avLst/>
          </a:prstGeom>
          <a:ln w="1016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3" name="圓角矩形 42"/>
          <p:cNvSpPr/>
          <p:nvPr/>
        </p:nvSpPr>
        <p:spPr>
          <a:xfrm>
            <a:off x="7560908" y="7119516"/>
            <a:ext cx="1967326" cy="720000"/>
          </a:xfrm>
          <a:prstGeom prst="roundRect">
            <a:avLst/>
          </a:prstGeom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Linear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44" name="直線單箭頭接點 43"/>
          <p:cNvCxnSpPr>
            <a:stCxn id="93" idx="3"/>
            <a:endCxn id="43" idx="1"/>
          </p:cNvCxnSpPr>
          <p:nvPr/>
        </p:nvCxnSpPr>
        <p:spPr>
          <a:xfrm>
            <a:off x="6494413" y="7444929"/>
            <a:ext cx="1066495" cy="34587"/>
          </a:xfrm>
          <a:prstGeom prst="straightConnector1">
            <a:avLst/>
          </a:prstGeom>
          <a:ln w="1016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5" name="圓角矩形 44"/>
          <p:cNvSpPr/>
          <p:nvPr/>
        </p:nvSpPr>
        <p:spPr>
          <a:xfrm>
            <a:off x="7569194" y="7849626"/>
            <a:ext cx="1967326" cy="709893"/>
          </a:xfrm>
          <a:prstGeom prst="roundRect">
            <a:avLst/>
          </a:prstGeom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Linear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46" name="直線單箭頭接點 45"/>
          <p:cNvCxnSpPr>
            <a:stCxn id="94" idx="3"/>
            <a:endCxn id="45" idx="1"/>
          </p:cNvCxnSpPr>
          <p:nvPr/>
        </p:nvCxnSpPr>
        <p:spPr>
          <a:xfrm flipV="1">
            <a:off x="6480338" y="8204573"/>
            <a:ext cx="1088856" cy="189338"/>
          </a:xfrm>
          <a:prstGeom prst="straightConnector1">
            <a:avLst/>
          </a:prstGeom>
          <a:ln w="1016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單箭頭接點 56"/>
          <p:cNvCxnSpPr>
            <a:stCxn id="40" idx="3"/>
            <a:endCxn id="56" idx="1"/>
          </p:cNvCxnSpPr>
          <p:nvPr/>
        </p:nvCxnSpPr>
        <p:spPr>
          <a:xfrm>
            <a:off x="6480338" y="6495947"/>
            <a:ext cx="1232970" cy="408394"/>
          </a:xfrm>
          <a:prstGeom prst="straightConnector1">
            <a:avLst/>
          </a:prstGeom>
          <a:ln w="1016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>
            <a:stCxn id="93" idx="3"/>
            <a:endCxn id="58" idx="1"/>
          </p:cNvCxnSpPr>
          <p:nvPr/>
        </p:nvCxnSpPr>
        <p:spPr>
          <a:xfrm>
            <a:off x="6494413" y="7444929"/>
            <a:ext cx="1218895" cy="186987"/>
          </a:xfrm>
          <a:prstGeom prst="straightConnector1">
            <a:avLst/>
          </a:prstGeom>
          <a:ln w="1016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/>
          <p:cNvCxnSpPr>
            <a:stCxn id="94" idx="3"/>
            <a:endCxn id="60" idx="1"/>
          </p:cNvCxnSpPr>
          <p:nvPr/>
        </p:nvCxnSpPr>
        <p:spPr>
          <a:xfrm flipV="1">
            <a:off x="6480338" y="8356973"/>
            <a:ext cx="1241256" cy="36938"/>
          </a:xfrm>
          <a:prstGeom prst="straightConnector1">
            <a:avLst/>
          </a:prstGeom>
          <a:ln w="1016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單箭頭接點 78"/>
          <p:cNvCxnSpPr>
            <a:endCxn id="83" idx="1"/>
          </p:cNvCxnSpPr>
          <p:nvPr/>
        </p:nvCxnSpPr>
        <p:spPr>
          <a:xfrm>
            <a:off x="9534971" y="6714235"/>
            <a:ext cx="702986" cy="2526"/>
          </a:xfrm>
          <a:prstGeom prst="straightConnector1">
            <a:avLst/>
          </a:prstGeom>
          <a:ln w="1016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單箭頭接點 79"/>
          <p:cNvCxnSpPr>
            <a:endCxn id="84" idx="1"/>
          </p:cNvCxnSpPr>
          <p:nvPr/>
        </p:nvCxnSpPr>
        <p:spPr>
          <a:xfrm flipV="1">
            <a:off x="9534971" y="7436765"/>
            <a:ext cx="702986" cy="5053"/>
          </a:xfrm>
          <a:prstGeom prst="straightConnector1">
            <a:avLst/>
          </a:prstGeom>
          <a:ln w="1016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單箭頭接點 80"/>
          <p:cNvCxnSpPr>
            <a:endCxn id="85" idx="1"/>
          </p:cNvCxnSpPr>
          <p:nvPr/>
        </p:nvCxnSpPr>
        <p:spPr>
          <a:xfrm flipV="1">
            <a:off x="9543257" y="8156765"/>
            <a:ext cx="694700" cy="10107"/>
          </a:xfrm>
          <a:prstGeom prst="straightConnector1">
            <a:avLst/>
          </a:prstGeom>
          <a:ln w="1016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82" name="圓角矩形 81"/>
          <p:cNvSpPr/>
          <p:nvPr/>
        </p:nvSpPr>
        <p:spPr>
          <a:xfrm>
            <a:off x="10649618" y="5885667"/>
            <a:ext cx="3444681" cy="2998805"/>
          </a:xfrm>
          <a:prstGeom prst="roundRect">
            <a:avLst/>
          </a:prstGeom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zh-TW" sz="3200" dirty="0"/>
              <a:t>Scaled </a:t>
            </a:r>
            <a:r>
              <a:rPr lang="en-US" altLang="zh-TW" sz="3200" dirty="0" smtClean="0"/>
              <a:t/>
            </a:r>
            <a:br>
              <a:rPr lang="en-US" altLang="zh-TW" sz="3200" dirty="0" smtClean="0"/>
            </a:br>
            <a:r>
              <a:rPr lang="en-US" altLang="zh-TW" sz="3200" dirty="0" smtClean="0"/>
              <a:t>Dot-Product </a:t>
            </a:r>
            <a:r>
              <a:rPr lang="en-US" altLang="zh-TW" sz="3200" dirty="0"/>
              <a:t>Attention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 useBgFill="1">
        <p:nvSpPr>
          <p:cNvPr id="83" name="圓角矩形 82"/>
          <p:cNvSpPr/>
          <p:nvPr/>
        </p:nvSpPr>
        <p:spPr>
          <a:xfrm>
            <a:off x="10237957" y="6356761"/>
            <a:ext cx="720000" cy="720000"/>
          </a:xfrm>
          <a:prstGeom prst="roundRect">
            <a:avLst/>
          </a:prstGeom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V</a:t>
            </a:r>
          </a:p>
        </p:txBody>
      </p:sp>
      <p:sp useBgFill="1">
        <p:nvSpPr>
          <p:cNvPr id="84" name="圓角矩形 83"/>
          <p:cNvSpPr/>
          <p:nvPr/>
        </p:nvSpPr>
        <p:spPr>
          <a:xfrm>
            <a:off x="10237957" y="7076761"/>
            <a:ext cx="720000" cy="720000"/>
          </a:xfrm>
          <a:prstGeom prst="roundRect">
            <a:avLst/>
          </a:prstGeom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K</a:t>
            </a:r>
          </a:p>
        </p:txBody>
      </p:sp>
      <p:sp useBgFill="1">
        <p:nvSpPr>
          <p:cNvPr id="85" name="圓角矩形 84"/>
          <p:cNvSpPr/>
          <p:nvPr/>
        </p:nvSpPr>
        <p:spPr>
          <a:xfrm>
            <a:off x="10237957" y="7796761"/>
            <a:ext cx="720000" cy="720000"/>
          </a:xfrm>
          <a:prstGeom prst="roundRect">
            <a:avLst/>
          </a:prstGeom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Q</a:t>
            </a:r>
          </a:p>
        </p:txBody>
      </p:sp>
      <p:cxnSp>
        <p:nvCxnSpPr>
          <p:cNvPr id="86" name="直線單箭頭接點 85"/>
          <p:cNvCxnSpPr>
            <a:endCxn id="90" idx="1"/>
          </p:cNvCxnSpPr>
          <p:nvPr/>
        </p:nvCxnSpPr>
        <p:spPr>
          <a:xfrm>
            <a:off x="9687371" y="6866635"/>
            <a:ext cx="702986" cy="2526"/>
          </a:xfrm>
          <a:prstGeom prst="straightConnector1">
            <a:avLst/>
          </a:prstGeom>
          <a:ln w="1016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單箭頭接點 86"/>
          <p:cNvCxnSpPr>
            <a:endCxn id="91" idx="1"/>
          </p:cNvCxnSpPr>
          <p:nvPr/>
        </p:nvCxnSpPr>
        <p:spPr>
          <a:xfrm flipV="1">
            <a:off x="9687371" y="7589165"/>
            <a:ext cx="702986" cy="5053"/>
          </a:xfrm>
          <a:prstGeom prst="straightConnector1">
            <a:avLst/>
          </a:prstGeom>
          <a:ln w="1016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單箭頭接點 87"/>
          <p:cNvCxnSpPr>
            <a:endCxn id="92" idx="1"/>
          </p:cNvCxnSpPr>
          <p:nvPr/>
        </p:nvCxnSpPr>
        <p:spPr>
          <a:xfrm flipV="1">
            <a:off x="9695657" y="8309165"/>
            <a:ext cx="694700" cy="10107"/>
          </a:xfrm>
          <a:prstGeom prst="straightConnector1">
            <a:avLst/>
          </a:prstGeom>
          <a:ln w="1016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89" name="圓角矩形 88"/>
          <p:cNvSpPr/>
          <p:nvPr/>
        </p:nvSpPr>
        <p:spPr>
          <a:xfrm>
            <a:off x="10802018" y="6038067"/>
            <a:ext cx="3444681" cy="2998805"/>
          </a:xfrm>
          <a:prstGeom prst="roundRect">
            <a:avLst/>
          </a:prstGeom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zh-TW" sz="3200" dirty="0"/>
              <a:t>Scaled </a:t>
            </a:r>
            <a:r>
              <a:rPr lang="en-US" altLang="zh-TW" sz="3200" dirty="0" smtClean="0"/>
              <a:t/>
            </a:r>
            <a:br>
              <a:rPr lang="en-US" altLang="zh-TW" sz="3200" dirty="0" smtClean="0"/>
            </a:br>
            <a:r>
              <a:rPr lang="en-US" altLang="zh-TW" sz="3200" dirty="0" smtClean="0"/>
              <a:t>Dot-Product </a:t>
            </a:r>
            <a:r>
              <a:rPr lang="en-US" altLang="zh-TW" sz="3200" dirty="0"/>
              <a:t>Attention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 useBgFill="1">
        <p:nvSpPr>
          <p:cNvPr id="90" name="圓角矩形 89"/>
          <p:cNvSpPr/>
          <p:nvPr/>
        </p:nvSpPr>
        <p:spPr>
          <a:xfrm>
            <a:off x="10390357" y="6509161"/>
            <a:ext cx="720000" cy="720000"/>
          </a:xfrm>
          <a:prstGeom prst="roundRect">
            <a:avLst/>
          </a:prstGeom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V</a:t>
            </a:r>
          </a:p>
        </p:txBody>
      </p:sp>
      <p:sp useBgFill="1">
        <p:nvSpPr>
          <p:cNvPr id="91" name="圓角矩形 90"/>
          <p:cNvSpPr/>
          <p:nvPr/>
        </p:nvSpPr>
        <p:spPr>
          <a:xfrm>
            <a:off x="10390357" y="7229161"/>
            <a:ext cx="720000" cy="720000"/>
          </a:xfrm>
          <a:prstGeom prst="roundRect">
            <a:avLst/>
          </a:prstGeom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K</a:t>
            </a:r>
          </a:p>
        </p:txBody>
      </p:sp>
      <p:sp useBgFill="1">
        <p:nvSpPr>
          <p:cNvPr id="92" name="圓角矩形 91"/>
          <p:cNvSpPr/>
          <p:nvPr/>
        </p:nvSpPr>
        <p:spPr>
          <a:xfrm>
            <a:off x="10390357" y="7949161"/>
            <a:ext cx="720000" cy="720000"/>
          </a:xfrm>
          <a:prstGeom prst="roundRect">
            <a:avLst/>
          </a:prstGeom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Q</a:t>
            </a:r>
          </a:p>
        </p:txBody>
      </p:sp>
      <p:sp useBgFill="1">
        <p:nvSpPr>
          <p:cNvPr id="56" name="圓角矩形 55"/>
          <p:cNvSpPr/>
          <p:nvPr/>
        </p:nvSpPr>
        <p:spPr>
          <a:xfrm>
            <a:off x="7713308" y="6546867"/>
            <a:ext cx="1967326" cy="714947"/>
          </a:xfrm>
          <a:prstGeom prst="roundRect">
            <a:avLst/>
          </a:prstGeom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Linear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 useBgFill="1">
        <p:nvSpPr>
          <p:cNvPr id="58" name="圓角矩形 57"/>
          <p:cNvSpPr/>
          <p:nvPr/>
        </p:nvSpPr>
        <p:spPr>
          <a:xfrm>
            <a:off x="7713308" y="7271916"/>
            <a:ext cx="1967326" cy="720000"/>
          </a:xfrm>
          <a:prstGeom prst="roundRect">
            <a:avLst/>
          </a:prstGeom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Linear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 useBgFill="1">
        <p:nvSpPr>
          <p:cNvPr id="60" name="圓角矩形 59"/>
          <p:cNvSpPr/>
          <p:nvPr/>
        </p:nvSpPr>
        <p:spPr>
          <a:xfrm>
            <a:off x="7721594" y="8002026"/>
            <a:ext cx="1967326" cy="709893"/>
          </a:xfrm>
          <a:prstGeom prst="roundRect">
            <a:avLst/>
          </a:prstGeom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Linear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93" name="圓角矩形 92"/>
          <p:cNvSpPr/>
          <p:nvPr/>
        </p:nvSpPr>
        <p:spPr>
          <a:xfrm>
            <a:off x="5545431" y="6970438"/>
            <a:ext cx="948982" cy="948982"/>
          </a:xfrm>
          <a:prstGeom prst="roundRect">
            <a:avLst/>
          </a:prstGeom>
          <a:noFill/>
          <a:ln w="508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latin typeface="Source Code Pro" panose="020B0509030403020204" pitchFamily="49" charset="0"/>
              </a:rPr>
              <a:t>K</a:t>
            </a:r>
            <a:r>
              <a:rPr lang="en-US" altLang="zh-TW" sz="2400" dirty="0" smtClean="0">
                <a:latin typeface="Source Code Pro" panose="020B0509030403020204" pitchFamily="49" charset="0"/>
              </a:rPr>
              <a:t>in</a:t>
            </a:r>
            <a:endParaRPr lang="en-US" altLang="zh-TW" sz="3200" dirty="0">
              <a:latin typeface="Source Code Pro" panose="020B0509030403020204" pitchFamily="49" charset="0"/>
            </a:endParaRPr>
          </a:p>
        </p:txBody>
      </p:sp>
      <p:sp>
        <p:nvSpPr>
          <p:cNvPr id="94" name="圓角矩形 93"/>
          <p:cNvSpPr/>
          <p:nvPr/>
        </p:nvSpPr>
        <p:spPr>
          <a:xfrm>
            <a:off x="5531356" y="7919420"/>
            <a:ext cx="948982" cy="948982"/>
          </a:xfrm>
          <a:prstGeom prst="roundRect">
            <a:avLst/>
          </a:prstGeom>
          <a:noFill/>
          <a:ln w="508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latin typeface="Source Code Pro" panose="020B0509030403020204" pitchFamily="49" charset="0"/>
              </a:rPr>
              <a:t>Q</a:t>
            </a:r>
            <a:r>
              <a:rPr lang="en-US" altLang="zh-TW" sz="2400" dirty="0" smtClean="0">
                <a:latin typeface="Source Code Pro" panose="020B0509030403020204" pitchFamily="49" charset="0"/>
              </a:rPr>
              <a:t>in</a:t>
            </a:r>
            <a:endParaRPr lang="en-US" altLang="zh-TW" sz="3200" dirty="0">
              <a:latin typeface="Source Code Pro" panose="020B0509030403020204" pitchFamily="49" charset="0"/>
            </a:endParaRPr>
          </a:p>
        </p:txBody>
      </p:sp>
      <p:cxnSp>
        <p:nvCxnSpPr>
          <p:cNvPr id="153" name="直線單箭頭接點 152"/>
          <p:cNvCxnSpPr>
            <a:stCxn id="35" idx="0"/>
            <a:endCxn id="163" idx="2"/>
          </p:cNvCxnSpPr>
          <p:nvPr/>
        </p:nvCxnSpPr>
        <p:spPr>
          <a:xfrm rot="5400000" flipH="1" flipV="1">
            <a:off x="11893247" y="5254557"/>
            <a:ext cx="805023" cy="152399"/>
          </a:xfrm>
          <a:prstGeom prst="bentConnector3">
            <a:avLst>
              <a:gd name="adj1" fmla="val 39935"/>
            </a:avLst>
          </a:prstGeom>
          <a:ln w="101600">
            <a:solidFill>
              <a:schemeClr val="accent2">
                <a:lumMod val="75000"/>
              </a:schemeClr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線單箭頭接點 153"/>
          <p:cNvCxnSpPr>
            <a:stCxn id="82" idx="0"/>
            <a:endCxn id="163" idx="2"/>
          </p:cNvCxnSpPr>
          <p:nvPr/>
        </p:nvCxnSpPr>
        <p:spPr>
          <a:xfrm flipH="1" flipV="1">
            <a:off x="12371958" y="4928244"/>
            <a:ext cx="1" cy="957423"/>
          </a:xfrm>
          <a:prstGeom prst="straightConnector1">
            <a:avLst/>
          </a:prstGeom>
          <a:ln w="101600">
            <a:solidFill>
              <a:schemeClr val="accent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線單箭頭接點 154"/>
          <p:cNvCxnSpPr>
            <a:stCxn id="89" idx="0"/>
            <a:endCxn id="163" idx="2"/>
          </p:cNvCxnSpPr>
          <p:nvPr/>
        </p:nvCxnSpPr>
        <p:spPr>
          <a:xfrm rot="16200000" flipV="1">
            <a:off x="11893248" y="5406955"/>
            <a:ext cx="1109823" cy="152401"/>
          </a:xfrm>
          <a:prstGeom prst="bentConnector3">
            <a:avLst>
              <a:gd name="adj1" fmla="val 50000"/>
            </a:avLst>
          </a:prstGeom>
          <a:ln w="1016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圓角矩形 162"/>
          <p:cNvSpPr/>
          <p:nvPr/>
        </p:nvSpPr>
        <p:spPr>
          <a:xfrm>
            <a:off x="11388295" y="4213297"/>
            <a:ext cx="1967326" cy="714947"/>
          </a:xfrm>
          <a:prstGeom prst="roundRect">
            <a:avLst/>
          </a:prstGeom>
          <a:noFill/>
          <a:ln w="508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err="1" smtClean="0">
                <a:latin typeface="Source Code Pro" panose="020B0509030403020204" pitchFamily="49" charset="0"/>
              </a:rPr>
              <a:t>Concat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173" name="圓角矩形 172"/>
          <p:cNvSpPr/>
          <p:nvPr/>
        </p:nvSpPr>
        <p:spPr>
          <a:xfrm>
            <a:off x="7575931" y="4213296"/>
            <a:ext cx="1967326" cy="714947"/>
          </a:xfrm>
          <a:prstGeom prst="round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Linear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174" name="直線單箭頭接點 154"/>
          <p:cNvCxnSpPr>
            <a:stCxn id="163" idx="1"/>
            <a:endCxn id="173" idx="3"/>
          </p:cNvCxnSpPr>
          <p:nvPr/>
        </p:nvCxnSpPr>
        <p:spPr>
          <a:xfrm flipH="1" flipV="1">
            <a:off x="9543257" y="4570770"/>
            <a:ext cx="1845038" cy="1"/>
          </a:xfrm>
          <a:prstGeom prst="straightConnector1">
            <a:avLst/>
          </a:prstGeom>
          <a:ln w="1016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圓角矩形 187"/>
          <p:cNvSpPr/>
          <p:nvPr/>
        </p:nvSpPr>
        <p:spPr>
          <a:xfrm>
            <a:off x="5416633" y="4096278"/>
            <a:ext cx="1206577" cy="948982"/>
          </a:xfrm>
          <a:prstGeom prst="roundRect">
            <a:avLst/>
          </a:prstGeom>
          <a:noFill/>
          <a:ln w="50800">
            <a:solidFill>
              <a:srgbClr val="CC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>
                <a:latin typeface="Source Code Pro" panose="020B0509030403020204" pitchFamily="49" charset="0"/>
              </a:rPr>
              <a:t>Out</a:t>
            </a:r>
            <a:endParaRPr lang="en-US" altLang="zh-TW" sz="3200" dirty="0">
              <a:latin typeface="Source Code Pro" panose="020B0509030403020204" pitchFamily="49" charset="0"/>
            </a:endParaRPr>
          </a:p>
        </p:txBody>
      </p:sp>
      <p:cxnSp>
        <p:nvCxnSpPr>
          <p:cNvPr id="190" name="直線單箭頭接點 154"/>
          <p:cNvCxnSpPr>
            <a:stCxn id="173" idx="1"/>
            <a:endCxn id="188" idx="3"/>
          </p:cNvCxnSpPr>
          <p:nvPr/>
        </p:nvCxnSpPr>
        <p:spPr>
          <a:xfrm flipH="1" flipV="1">
            <a:off x="6623210" y="4570769"/>
            <a:ext cx="952721" cy="1"/>
          </a:xfrm>
          <a:prstGeom prst="straightConnector1">
            <a:avLst/>
          </a:prstGeom>
          <a:ln w="1016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3347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10679306" y="5972872"/>
            <a:ext cx="1967326" cy="714947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Linear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12" name="直線單箭頭接點 11"/>
          <p:cNvCxnSpPr>
            <a:stCxn id="19" idx="3"/>
            <a:endCxn id="4" idx="1"/>
          </p:cNvCxnSpPr>
          <p:nvPr/>
        </p:nvCxnSpPr>
        <p:spPr>
          <a:xfrm flipV="1">
            <a:off x="9572945" y="6330346"/>
            <a:ext cx="1106361" cy="722526"/>
          </a:xfrm>
          <a:prstGeom prst="straightConnector1">
            <a:avLst/>
          </a:prstGeom>
          <a:ln w="1016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>
            <a:stCxn id="4" idx="3"/>
            <a:endCxn id="56" idx="1"/>
          </p:cNvCxnSpPr>
          <p:nvPr/>
        </p:nvCxnSpPr>
        <p:spPr>
          <a:xfrm>
            <a:off x="12646632" y="6330342"/>
            <a:ext cx="702986" cy="2526"/>
          </a:xfrm>
          <a:prstGeom prst="straightConnector1">
            <a:avLst/>
          </a:prstGeom>
          <a:ln w="1016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圓角矩形 61"/>
          <p:cNvSpPr/>
          <p:nvPr/>
        </p:nvSpPr>
        <p:spPr>
          <a:xfrm>
            <a:off x="10679306" y="6697921"/>
            <a:ext cx="1967326" cy="720000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Linear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64" name="直線單箭頭接點 63"/>
          <p:cNvCxnSpPr>
            <a:stCxn id="19" idx="3"/>
            <a:endCxn id="62" idx="1"/>
          </p:cNvCxnSpPr>
          <p:nvPr/>
        </p:nvCxnSpPr>
        <p:spPr>
          <a:xfrm>
            <a:off x="9572945" y="7052872"/>
            <a:ext cx="1106361" cy="5049"/>
          </a:xfrm>
          <a:prstGeom prst="straightConnector1">
            <a:avLst/>
          </a:prstGeom>
          <a:ln w="1016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單箭頭接點 65"/>
          <p:cNvCxnSpPr>
            <a:stCxn id="62" idx="3"/>
            <a:endCxn id="91" idx="1"/>
          </p:cNvCxnSpPr>
          <p:nvPr/>
        </p:nvCxnSpPr>
        <p:spPr>
          <a:xfrm flipV="1">
            <a:off x="12646632" y="7052872"/>
            <a:ext cx="702986" cy="5053"/>
          </a:xfrm>
          <a:prstGeom prst="straightConnector1">
            <a:avLst/>
          </a:prstGeom>
          <a:ln w="1016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圓角矩形 66"/>
          <p:cNvSpPr/>
          <p:nvPr/>
        </p:nvSpPr>
        <p:spPr>
          <a:xfrm>
            <a:off x="10687592" y="7428031"/>
            <a:ext cx="1967326" cy="709893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Linear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69" name="直線單箭頭接點 68"/>
          <p:cNvCxnSpPr>
            <a:stCxn id="19" idx="3"/>
            <a:endCxn id="67" idx="1"/>
          </p:cNvCxnSpPr>
          <p:nvPr/>
        </p:nvCxnSpPr>
        <p:spPr>
          <a:xfrm>
            <a:off x="9572945" y="7052872"/>
            <a:ext cx="1114647" cy="730106"/>
          </a:xfrm>
          <a:prstGeom prst="straightConnector1">
            <a:avLst/>
          </a:prstGeom>
          <a:ln w="1016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單箭頭接點 70"/>
          <p:cNvCxnSpPr>
            <a:stCxn id="67" idx="3"/>
            <a:endCxn id="92" idx="1"/>
          </p:cNvCxnSpPr>
          <p:nvPr/>
        </p:nvCxnSpPr>
        <p:spPr>
          <a:xfrm flipV="1">
            <a:off x="12654918" y="7772872"/>
            <a:ext cx="694700" cy="10107"/>
          </a:xfrm>
          <a:prstGeom prst="straightConnector1">
            <a:avLst/>
          </a:prstGeom>
          <a:ln w="101600">
            <a:solidFill>
              <a:srgbClr val="03BD9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圓角矩形 71"/>
          <p:cNvSpPr/>
          <p:nvPr/>
        </p:nvSpPr>
        <p:spPr>
          <a:xfrm>
            <a:off x="13761279" y="5501774"/>
            <a:ext cx="3444681" cy="2998805"/>
          </a:xfrm>
          <a:prstGeom prst="roundRect">
            <a:avLst/>
          </a:prstGeom>
          <a:solidFill>
            <a:srgbClr val="191919">
              <a:alpha val="0"/>
            </a:srgbClr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zh-TW" sz="3200" dirty="0"/>
              <a:t>Scaled </a:t>
            </a:r>
            <a:r>
              <a:rPr lang="en-US" altLang="zh-TW" sz="3200" dirty="0" smtClean="0"/>
              <a:t/>
            </a:r>
            <a:br>
              <a:rPr lang="en-US" altLang="zh-TW" sz="3200" dirty="0" smtClean="0"/>
            </a:br>
            <a:r>
              <a:rPr lang="en-US" altLang="zh-TW" sz="3200" dirty="0" smtClean="0"/>
              <a:t>Dot-Product </a:t>
            </a:r>
            <a:r>
              <a:rPr lang="en-US" altLang="zh-TW" sz="3200" dirty="0"/>
              <a:t>Attention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56" name="圓角矩形 55"/>
          <p:cNvSpPr/>
          <p:nvPr/>
        </p:nvSpPr>
        <p:spPr>
          <a:xfrm>
            <a:off x="13349618" y="5972868"/>
            <a:ext cx="720000" cy="720000"/>
          </a:xfrm>
          <a:prstGeom prst="roundRect">
            <a:avLst/>
          </a:prstGeom>
          <a:solidFill>
            <a:srgbClr val="00B050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V</a:t>
            </a:r>
          </a:p>
        </p:txBody>
      </p:sp>
      <p:sp>
        <p:nvSpPr>
          <p:cNvPr id="91" name="圓角矩形 90"/>
          <p:cNvSpPr/>
          <p:nvPr/>
        </p:nvSpPr>
        <p:spPr>
          <a:xfrm>
            <a:off x="13349618" y="6692868"/>
            <a:ext cx="720000" cy="720000"/>
          </a:xfrm>
          <a:prstGeom prst="roundRect">
            <a:avLst/>
          </a:prstGeom>
          <a:solidFill>
            <a:schemeClr val="accent6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K</a:t>
            </a:r>
          </a:p>
        </p:txBody>
      </p:sp>
      <p:sp>
        <p:nvSpPr>
          <p:cNvPr id="92" name="圓角矩形 91"/>
          <p:cNvSpPr/>
          <p:nvPr/>
        </p:nvSpPr>
        <p:spPr>
          <a:xfrm>
            <a:off x="13349618" y="7412868"/>
            <a:ext cx="720000" cy="720000"/>
          </a:xfrm>
          <a:prstGeom prst="roundRect">
            <a:avLst/>
          </a:prstGeom>
          <a:solidFill>
            <a:srgbClr val="03BD9E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Q</a:t>
            </a:r>
          </a:p>
        </p:txBody>
      </p:sp>
      <p:sp>
        <p:nvSpPr>
          <p:cNvPr id="19" name="圓角矩形 18"/>
          <p:cNvSpPr/>
          <p:nvPr/>
        </p:nvSpPr>
        <p:spPr>
          <a:xfrm>
            <a:off x="8556812" y="6544805"/>
            <a:ext cx="1016133" cy="1016133"/>
          </a:xfrm>
          <a:prstGeom prst="roundRect">
            <a:avLst/>
          </a:prstGeom>
          <a:noFill/>
          <a:ln w="508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In</a:t>
            </a:r>
            <a:endParaRPr lang="en-US" altLang="zh-TW" sz="3200" dirty="0"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5534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6800596" y="6108079"/>
            <a:ext cx="3849624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5" name="弧形 4"/>
          <p:cNvSpPr/>
          <p:nvPr/>
        </p:nvSpPr>
        <p:spPr>
          <a:xfrm>
            <a:off x="9955278" y="5712306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弧形 5"/>
          <p:cNvSpPr/>
          <p:nvPr/>
        </p:nvSpPr>
        <p:spPr>
          <a:xfrm flipH="1">
            <a:off x="6800596" y="5712306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圓角矩形 6"/>
          <p:cNvSpPr/>
          <p:nvPr/>
        </p:nvSpPr>
        <p:spPr>
          <a:xfrm>
            <a:off x="6800596" y="5541151"/>
            <a:ext cx="3849624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Embedding 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8" name="圓角矩形 7"/>
          <p:cNvSpPr/>
          <p:nvPr/>
        </p:nvSpPr>
        <p:spPr>
          <a:xfrm>
            <a:off x="6800596" y="6675007"/>
            <a:ext cx="3849624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6800596" y="7241935"/>
            <a:ext cx="3849624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0" name="圓角矩形 9"/>
          <p:cNvSpPr/>
          <p:nvPr/>
        </p:nvSpPr>
        <p:spPr>
          <a:xfrm>
            <a:off x="6800596" y="7808863"/>
            <a:ext cx="3849624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1" name="圓角矩形 10"/>
          <p:cNvSpPr/>
          <p:nvPr/>
        </p:nvSpPr>
        <p:spPr>
          <a:xfrm>
            <a:off x="6800596" y="8375791"/>
            <a:ext cx="3849624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grpSp>
        <p:nvGrpSpPr>
          <p:cNvPr id="18" name="群組 17"/>
          <p:cNvGrpSpPr/>
          <p:nvPr/>
        </p:nvGrpSpPr>
        <p:grpSpPr>
          <a:xfrm rot="10800000">
            <a:off x="6070687" y="6108080"/>
            <a:ext cx="1077382" cy="2830165"/>
            <a:chOff x="3761738" y="2224716"/>
            <a:chExt cx="1077382" cy="2830165"/>
          </a:xfrm>
        </p:grpSpPr>
        <p:sp>
          <p:nvSpPr>
            <p:cNvPr id="12" name="圓角矩形 11"/>
            <p:cNvSpPr/>
            <p:nvPr/>
          </p:nvSpPr>
          <p:spPr>
            <a:xfrm rot="5400000">
              <a:off x="3290206" y="3354097"/>
              <a:ext cx="2530900" cy="566928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latin typeface="SauceCodePro Nerd Font" panose="020B0509030403020204" pitchFamily="49" charset="0"/>
                </a:rPr>
                <a:t>Symbol length</a:t>
              </a:r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13" name="弧形 12"/>
            <p:cNvSpPr/>
            <p:nvPr/>
          </p:nvSpPr>
          <p:spPr>
            <a:xfrm rot="5400000" flipH="1">
              <a:off x="3814691" y="2176416"/>
              <a:ext cx="694946" cy="791546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弧形 13"/>
            <p:cNvSpPr/>
            <p:nvPr/>
          </p:nvSpPr>
          <p:spPr>
            <a:xfrm rot="5400000">
              <a:off x="3810038" y="4311636"/>
              <a:ext cx="694945" cy="791546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5" name="圓角矩形 14"/>
          <p:cNvSpPr/>
          <p:nvPr/>
        </p:nvSpPr>
        <p:spPr>
          <a:xfrm>
            <a:off x="11289888" y="7167929"/>
            <a:ext cx="1967326" cy="714947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Linear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19" name="直線單箭頭接點 18"/>
          <p:cNvCxnSpPr>
            <a:stCxn id="9" idx="3"/>
            <a:endCxn id="15" idx="1"/>
          </p:cNvCxnSpPr>
          <p:nvPr/>
        </p:nvCxnSpPr>
        <p:spPr>
          <a:xfrm>
            <a:off x="10650220" y="7525399"/>
            <a:ext cx="639668" cy="0"/>
          </a:xfrm>
          <a:prstGeom prst="straightConnector1">
            <a:avLst/>
          </a:prstGeom>
          <a:ln w="1270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群組 34"/>
          <p:cNvGrpSpPr/>
          <p:nvPr/>
        </p:nvGrpSpPr>
        <p:grpSpPr>
          <a:xfrm>
            <a:off x="14110738" y="5536676"/>
            <a:ext cx="2206242" cy="3401568"/>
            <a:chOff x="1045724" y="1478215"/>
            <a:chExt cx="3849624" cy="3401568"/>
          </a:xfrm>
        </p:grpSpPr>
        <p:sp>
          <p:nvSpPr>
            <p:cNvPr id="36" name="圓角矩形 35"/>
            <p:cNvSpPr/>
            <p:nvPr/>
          </p:nvSpPr>
          <p:spPr>
            <a:xfrm>
              <a:off x="1045724" y="2045143"/>
              <a:ext cx="3849624" cy="566928"/>
            </a:xfrm>
            <a:prstGeom prst="roundRect">
              <a:avLst/>
            </a:prstGeom>
            <a:solidFill>
              <a:srgbClr val="7030A0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37" name="弧形 36"/>
            <p:cNvSpPr/>
            <p:nvPr/>
          </p:nvSpPr>
          <p:spPr>
            <a:xfrm>
              <a:off x="4200403" y="1649370"/>
              <a:ext cx="694945" cy="791546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" name="弧形 37"/>
            <p:cNvSpPr/>
            <p:nvPr/>
          </p:nvSpPr>
          <p:spPr>
            <a:xfrm flipH="1">
              <a:off x="1045724" y="1649370"/>
              <a:ext cx="694946" cy="791546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" name="圓角矩形 38"/>
            <p:cNvSpPr/>
            <p:nvPr/>
          </p:nvSpPr>
          <p:spPr>
            <a:xfrm>
              <a:off x="1045724" y="1478215"/>
              <a:ext cx="3849624" cy="566928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depth</a:t>
              </a:r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40" name="圓角矩形 39"/>
            <p:cNvSpPr/>
            <p:nvPr/>
          </p:nvSpPr>
          <p:spPr>
            <a:xfrm>
              <a:off x="1045724" y="2612071"/>
              <a:ext cx="3849624" cy="566928"/>
            </a:xfrm>
            <a:prstGeom prst="roundRect">
              <a:avLst/>
            </a:prstGeom>
            <a:solidFill>
              <a:srgbClr val="7030A0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41" name="圓角矩形 40"/>
            <p:cNvSpPr/>
            <p:nvPr/>
          </p:nvSpPr>
          <p:spPr>
            <a:xfrm>
              <a:off x="1045724" y="3178999"/>
              <a:ext cx="3849624" cy="566928"/>
            </a:xfrm>
            <a:prstGeom prst="roundRect">
              <a:avLst/>
            </a:prstGeom>
            <a:solidFill>
              <a:srgbClr val="7030A0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42" name="圓角矩形 41"/>
            <p:cNvSpPr/>
            <p:nvPr/>
          </p:nvSpPr>
          <p:spPr>
            <a:xfrm>
              <a:off x="1045724" y="3745927"/>
              <a:ext cx="3849624" cy="566928"/>
            </a:xfrm>
            <a:prstGeom prst="roundRect">
              <a:avLst/>
            </a:prstGeom>
            <a:solidFill>
              <a:srgbClr val="7030A0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43" name="圓角矩形 42"/>
            <p:cNvSpPr/>
            <p:nvPr/>
          </p:nvSpPr>
          <p:spPr>
            <a:xfrm>
              <a:off x="1045724" y="4312855"/>
              <a:ext cx="3849624" cy="566928"/>
            </a:xfrm>
            <a:prstGeom prst="roundRect">
              <a:avLst/>
            </a:prstGeom>
            <a:solidFill>
              <a:srgbClr val="7030A0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</p:grpSp>
      <p:grpSp>
        <p:nvGrpSpPr>
          <p:cNvPr id="44" name="群組 43"/>
          <p:cNvGrpSpPr/>
          <p:nvPr/>
        </p:nvGrpSpPr>
        <p:grpSpPr>
          <a:xfrm>
            <a:off x="15918706" y="6103607"/>
            <a:ext cx="1131691" cy="2830165"/>
            <a:chOff x="1935705" y="2192845"/>
            <a:chExt cx="1131691" cy="2830165"/>
          </a:xfrm>
        </p:grpSpPr>
        <p:sp>
          <p:nvSpPr>
            <p:cNvPr id="45" name="圓角矩形 44"/>
            <p:cNvSpPr/>
            <p:nvPr/>
          </p:nvSpPr>
          <p:spPr>
            <a:xfrm rot="5400000">
              <a:off x="1518482" y="3324464"/>
              <a:ext cx="2530900" cy="566928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latin typeface="SauceCodePro Nerd Font" panose="020B0509030403020204" pitchFamily="49" charset="0"/>
                </a:rPr>
                <a:t>Symbol length</a:t>
              </a:r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46" name="弧形 45"/>
            <p:cNvSpPr/>
            <p:nvPr/>
          </p:nvSpPr>
          <p:spPr>
            <a:xfrm rot="5400000" flipH="1">
              <a:off x="1988658" y="2144545"/>
              <a:ext cx="694946" cy="791546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7" name="弧形 46"/>
            <p:cNvSpPr/>
            <p:nvPr/>
          </p:nvSpPr>
          <p:spPr>
            <a:xfrm rot="5400000">
              <a:off x="1984005" y="4279765"/>
              <a:ext cx="694945" cy="791546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49" name="直線單箭頭接點 48"/>
          <p:cNvCxnSpPr>
            <a:stCxn id="15" idx="3"/>
            <a:endCxn id="41" idx="1"/>
          </p:cNvCxnSpPr>
          <p:nvPr/>
        </p:nvCxnSpPr>
        <p:spPr>
          <a:xfrm flipV="1">
            <a:off x="13257214" y="7520927"/>
            <a:ext cx="853524" cy="4475"/>
          </a:xfrm>
          <a:prstGeom prst="straightConnector1">
            <a:avLst/>
          </a:prstGeom>
          <a:ln w="1270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3315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圓角矩形 4"/>
          <p:cNvSpPr/>
          <p:nvPr/>
        </p:nvSpPr>
        <p:spPr>
          <a:xfrm>
            <a:off x="9213056" y="5563330"/>
            <a:ext cx="3849624" cy="566928"/>
          </a:xfrm>
          <a:prstGeom prst="roundRect">
            <a:avLst/>
          </a:prstGeom>
          <a:solidFill>
            <a:srgbClr val="00B0F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</a:rPr>
              <a:t>Vector 0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7" name="弧形 6"/>
          <p:cNvSpPr/>
          <p:nvPr/>
        </p:nvSpPr>
        <p:spPr>
          <a:xfrm>
            <a:off x="12367738" y="5167558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弧形 7"/>
          <p:cNvSpPr/>
          <p:nvPr/>
        </p:nvSpPr>
        <p:spPr>
          <a:xfrm flipH="1">
            <a:off x="9213056" y="5167557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圓角矩形 8"/>
          <p:cNvSpPr/>
          <p:nvPr/>
        </p:nvSpPr>
        <p:spPr>
          <a:xfrm>
            <a:off x="9213056" y="4996402"/>
            <a:ext cx="3849624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Embedding 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0" name="圓角矩形 9"/>
          <p:cNvSpPr/>
          <p:nvPr/>
        </p:nvSpPr>
        <p:spPr>
          <a:xfrm>
            <a:off x="9213056" y="6130258"/>
            <a:ext cx="3849624" cy="566928"/>
          </a:xfrm>
          <a:prstGeom prst="roundRect">
            <a:avLst/>
          </a:prstGeom>
          <a:solidFill>
            <a:srgbClr val="00B0F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</a:rPr>
              <a:t>Vector 1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1" name="圓角矩形 10"/>
          <p:cNvSpPr/>
          <p:nvPr/>
        </p:nvSpPr>
        <p:spPr>
          <a:xfrm>
            <a:off x="9213056" y="7246409"/>
            <a:ext cx="3849624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.</a:t>
            </a:r>
          </a:p>
          <a:p>
            <a:pPr algn="ctr"/>
            <a:r>
              <a:rPr lang="en-US" altLang="zh-TW" sz="32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.</a:t>
            </a:r>
          </a:p>
          <a:p>
            <a:pPr algn="ctr"/>
            <a:r>
              <a:rPr lang="en-US" altLang="zh-TW" sz="32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.</a:t>
            </a:r>
            <a:endParaRPr lang="zh-TW" altLang="en-US" sz="3200" dirty="0">
              <a:latin typeface="SauceCodePro Nerd Font" panose="020B0509030403020204" pitchFamily="49" charset="0"/>
            </a:endParaRPr>
          </a:p>
        </p:txBody>
      </p:sp>
      <p:sp>
        <p:nvSpPr>
          <p:cNvPr id="14" name="圓角矩形 13"/>
          <p:cNvSpPr/>
          <p:nvPr/>
        </p:nvSpPr>
        <p:spPr>
          <a:xfrm>
            <a:off x="9213056" y="8622251"/>
            <a:ext cx="3849624" cy="566928"/>
          </a:xfrm>
          <a:prstGeom prst="roundRect">
            <a:avLst/>
          </a:prstGeom>
          <a:solidFill>
            <a:srgbClr val="00B0F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</a:rPr>
              <a:t>Vector d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20" name="圓角矩形 19"/>
          <p:cNvSpPr/>
          <p:nvPr/>
        </p:nvSpPr>
        <p:spPr>
          <a:xfrm rot="5400000">
            <a:off x="11719458" y="7092790"/>
            <a:ext cx="3253370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Dictionary</a:t>
            </a:r>
            <a:r>
              <a:rPr lang="zh-TW" altLang="en-US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 </a:t>
            </a:r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size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21" name="弧形 20"/>
          <p:cNvSpPr/>
          <p:nvPr/>
        </p:nvSpPr>
        <p:spPr>
          <a:xfrm rot="5400000" flipH="1">
            <a:off x="12715205" y="5515030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弧形 21"/>
          <p:cNvSpPr/>
          <p:nvPr/>
        </p:nvSpPr>
        <p:spPr>
          <a:xfrm rot="5400000">
            <a:off x="12715209" y="8445932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圓角矩形 22"/>
          <p:cNvSpPr/>
          <p:nvPr/>
        </p:nvSpPr>
        <p:spPr>
          <a:xfrm>
            <a:off x="6835616" y="5563330"/>
            <a:ext cx="2377440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Symbol id</a:t>
            </a:r>
            <a:r>
              <a:rPr lang="zh-TW" altLang="en-US" sz="2400" dirty="0">
                <a:latin typeface="SauceCodePro Nerd Font" panose="020B0509030403020204" pitchFamily="49" charset="0"/>
              </a:rPr>
              <a:t>：</a:t>
            </a:r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0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5" name="圓角矩形 14"/>
          <p:cNvSpPr/>
          <p:nvPr/>
        </p:nvSpPr>
        <p:spPr>
          <a:xfrm>
            <a:off x="6835616" y="6130258"/>
            <a:ext cx="2377440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Symbol id</a:t>
            </a:r>
            <a:r>
              <a:rPr lang="zh-TW" altLang="en-US" sz="2400" dirty="0">
                <a:latin typeface="SauceCodePro Nerd Font" panose="020B0509030403020204" pitchFamily="49" charset="0"/>
              </a:rPr>
              <a:t>：</a:t>
            </a:r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1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6" name="圓角矩形 15"/>
          <p:cNvSpPr/>
          <p:nvPr/>
        </p:nvSpPr>
        <p:spPr>
          <a:xfrm>
            <a:off x="6835616" y="8622251"/>
            <a:ext cx="2377440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Symbol id</a:t>
            </a:r>
            <a:r>
              <a:rPr lang="zh-TW" altLang="en-US" sz="2400" dirty="0">
                <a:latin typeface="SauceCodePro Nerd Font" panose="020B0509030403020204" pitchFamily="49" charset="0"/>
              </a:rPr>
              <a:t>：</a:t>
            </a:r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d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7557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3" name="圓角矩形 32"/>
              <p:cNvSpPr/>
              <p:nvPr/>
            </p:nvSpPr>
            <p:spPr>
              <a:xfrm>
                <a:off x="8480984" y="6930436"/>
                <a:ext cx="940191" cy="720000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4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4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endParaRPr lang="en-US" altLang="zh-TW" sz="4800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33" name="圓角矩形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0984" y="6930436"/>
                <a:ext cx="940191" cy="720000"/>
              </a:xfrm>
              <a:prstGeom prst="round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圓角矩形 71"/>
              <p:cNvSpPr/>
              <p:nvPr/>
            </p:nvSpPr>
            <p:spPr>
              <a:xfrm>
                <a:off x="12689430" y="7059941"/>
                <a:ext cx="940191" cy="720000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4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4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endParaRPr lang="en-US" altLang="zh-TW" sz="4800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72" name="圓角矩形 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89430" y="7059941"/>
                <a:ext cx="940191" cy="720000"/>
              </a:xfrm>
              <a:prstGeom prst="round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2" name="群組 31"/>
          <p:cNvGrpSpPr/>
          <p:nvPr/>
        </p:nvGrpSpPr>
        <p:grpSpPr>
          <a:xfrm>
            <a:off x="6332830" y="5392549"/>
            <a:ext cx="2206242" cy="3401568"/>
            <a:chOff x="1045724" y="1478215"/>
            <a:chExt cx="3849624" cy="3401568"/>
          </a:xfrm>
        </p:grpSpPr>
        <p:sp>
          <p:nvSpPr>
            <p:cNvPr id="4" name="圓角矩形 3"/>
            <p:cNvSpPr/>
            <p:nvPr/>
          </p:nvSpPr>
          <p:spPr>
            <a:xfrm>
              <a:off x="1045724" y="2045143"/>
              <a:ext cx="3849624" cy="566928"/>
            </a:xfrm>
            <a:prstGeom prst="roundRect">
              <a:avLst/>
            </a:prstGeom>
            <a:solidFill>
              <a:srgbClr val="03BD9E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5" name="弧形 4"/>
            <p:cNvSpPr/>
            <p:nvPr/>
          </p:nvSpPr>
          <p:spPr>
            <a:xfrm>
              <a:off x="4200403" y="1649370"/>
              <a:ext cx="694945" cy="791546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弧形 5"/>
            <p:cNvSpPr/>
            <p:nvPr/>
          </p:nvSpPr>
          <p:spPr>
            <a:xfrm flipH="1">
              <a:off x="1045724" y="1649370"/>
              <a:ext cx="694946" cy="791546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圓角矩形 6"/>
            <p:cNvSpPr/>
            <p:nvPr/>
          </p:nvSpPr>
          <p:spPr>
            <a:xfrm>
              <a:off x="1045724" y="1478215"/>
              <a:ext cx="3849624" cy="566928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 K depth</a:t>
              </a:r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8" name="圓角矩形 7"/>
            <p:cNvSpPr/>
            <p:nvPr/>
          </p:nvSpPr>
          <p:spPr>
            <a:xfrm>
              <a:off x="1045724" y="2612071"/>
              <a:ext cx="3849624" cy="566928"/>
            </a:xfrm>
            <a:prstGeom prst="roundRect">
              <a:avLst/>
            </a:prstGeom>
            <a:solidFill>
              <a:srgbClr val="03BD9E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9" name="圓角矩形 8"/>
            <p:cNvSpPr/>
            <p:nvPr/>
          </p:nvSpPr>
          <p:spPr>
            <a:xfrm>
              <a:off x="1045724" y="3178999"/>
              <a:ext cx="3849624" cy="566928"/>
            </a:xfrm>
            <a:prstGeom prst="roundRect">
              <a:avLst/>
            </a:prstGeom>
            <a:solidFill>
              <a:srgbClr val="03BD9E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10" name="圓角矩形 9"/>
            <p:cNvSpPr/>
            <p:nvPr/>
          </p:nvSpPr>
          <p:spPr>
            <a:xfrm>
              <a:off x="1045724" y="3745927"/>
              <a:ext cx="3849624" cy="566928"/>
            </a:xfrm>
            <a:prstGeom prst="roundRect">
              <a:avLst/>
            </a:prstGeom>
            <a:solidFill>
              <a:srgbClr val="03BD9E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11" name="圓角矩形 10"/>
            <p:cNvSpPr/>
            <p:nvPr/>
          </p:nvSpPr>
          <p:spPr>
            <a:xfrm>
              <a:off x="1045724" y="4312855"/>
              <a:ext cx="3849624" cy="566928"/>
            </a:xfrm>
            <a:prstGeom prst="roundRect">
              <a:avLst/>
            </a:prstGeom>
            <a:solidFill>
              <a:srgbClr val="03BD9E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</p:grpSp>
      <p:grpSp>
        <p:nvGrpSpPr>
          <p:cNvPr id="26" name="群組 25"/>
          <p:cNvGrpSpPr/>
          <p:nvPr/>
        </p:nvGrpSpPr>
        <p:grpSpPr>
          <a:xfrm rot="16200000">
            <a:off x="9894945" y="5660597"/>
            <a:ext cx="2211493" cy="3401569"/>
            <a:chOff x="6538612" y="1464982"/>
            <a:chExt cx="3849624" cy="3401569"/>
          </a:xfrm>
        </p:grpSpPr>
        <p:sp>
          <p:nvSpPr>
            <p:cNvPr id="15" name="圓角矩形 14"/>
            <p:cNvSpPr/>
            <p:nvPr/>
          </p:nvSpPr>
          <p:spPr>
            <a:xfrm>
              <a:off x="6538612" y="2031910"/>
              <a:ext cx="3849624" cy="566928"/>
            </a:xfrm>
            <a:prstGeom prst="roundRect">
              <a:avLst/>
            </a:prstGeom>
            <a:solidFill>
              <a:schemeClr val="accent6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16" name="弧形 15"/>
            <p:cNvSpPr/>
            <p:nvPr/>
          </p:nvSpPr>
          <p:spPr>
            <a:xfrm>
              <a:off x="9693291" y="1636138"/>
              <a:ext cx="694945" cy="791546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弧形 16"/>
            <p:cNvSpPr/>
            <p:nvPr/>
          </p:nvSpPr>
          <p:spPr>
            <a:xfrm flipH="1">
              <a:off x="6538612" y="1636137"/>
              <a:ext cx="694946" cy="791546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圓角矩形 17"/>
            <p:cNvSpPr/>
            <p:nvPr/>
          </p:nvSpPr>
          <p:spPr>
            <a:xfrm>
              <a:off x="6538612" y="1464982"/>
              <a:ext cx="3849624" cy="566928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K depth</a:t>
              </a:r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19" name="圓角矩形 18"/>
            <p:cNvSpPr/>
            <p:nvPr/>
          </p:nvSpPr>
          <p:spPr>
            <a:xfrm>
              <a:off x="6538612" y="2598839"/>
              <a:ext cx="3849624" cy="566928"/>
            </a:xfrm>
            <a:prstGeom prst="roundRect">
              <a:avLst/>
            </a:prstGeom>
            <a:solidFill>
              <a:schemeClr val="accent6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20" name="圓角矩形 19"/>
            <p:cNvSpPr/>
            <p:nvPr/>
          </p:nvSpPr>
          <p:spPr>
            <a:xfrm>
              <a:off x="6538612" y="3165767"/>
              <a:ext cx="3849624" cy="566928"/>
            </a:xfrm>
            <a:prstGeom prst="roundRect">
              <a:avLst/>
            </a:prstGeom>
            <a:solidFill>
              <a:schemeClr val="accent6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21" name="圓角矩形 20"/>
            <p:cNvSpPr/>
            <p:nvPr/>
          </p:nvSpPr>
          <p:spPr>
            <a:xfrm>
              <a:off x="6538612" y="3732695"/>
              <a:ext cx="3849624" cy="566928"/>
            </a:xfrm>
            <a:prstGeom prst="roundRect">
              <a:avLst/>
            </a:prstGeom>
            <a:solidFill>
              <a:schemeClr val="accent6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22" name="圓角矩形 21"/>
            <p:cNvSpPr/>
            <p:nvPr/>
          </p:nvSpPr>
          <p:spPr>
            <a:xfrm>
              <a:off x="6538612" y="4299623"/>
              <a:ext cx="3849624" cy="566928"/>
            </a:xfrm>
            <a:prstGeom prst="roundRect">
              <a:avLst/>
            </a:prstGeom>
            <a:solidFill>
              <a:schemeClr val="accent6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</p:grpSp>
      <p:grpSp>
        <p:nvGrpSpPr>
          <p:cNvPr id="111" name="群組 110"/>
          <p:cNvGrpSpPr/>
          <p:nvPr/>
        </p:nvGrpSpPr>
        <p:grpSpPr>
          <a:xfrm rot="10800000">
            <a:off x="5753897" y="5963952"/>
            <a:ext cx="980690" cy="2830165"/>
            <a:chOff x="1935705" y="2192845"/>
            <a:chExt cx="980690" cy="2830165"/>
          </a:xfrm>
        </p:grpSpPr>
        <p:sp>
          <p:nvSpPr>
            <p:cNvPr id="108" name="圓角矩形 107"/>
            <p:cNvSpPr/>
            <p:nvPr/>
          </p:nvSpPr>
          <p:spPr>
            <a:xfrm rot="5400000">
              <a:off x="1367481" y="3324464"/>
              <a:ext cx="2530900" cy="566928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smtClean="0">
                  <a:latin typeface="SauceCodePro Nerd Font" panose="020B0509030403020204" pitchFamily="49" charset="0"/>
                </a:rPr>
                <a:t>Input </a:t>
              </a:r>
              <a:r>
                <a:rPr lang="en-US" altLang="zh-TW" sz="2400" dirty="0">
                  <a:latin typeface="SauceCodePro Nerd Font" panose="020B0509030403020204" pitchFamily="49" charset="0"/>
                </a:rPr>
                <a:t>length</a:t>
              </a:r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109" name="弧形 108"/>
            <p:cNvSpPr/>
            <p:nvPr/>
          </p:nvSpPr>
          <p:spPr>
            <a:xfrm rot="5400000" flipH="1">
              <a:off x="1988658" y="2144545"/>
              <a:ext cx="694946" cy="791546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0" name="弧形 109"/>
            <p:cNvSpPr/>
            <p:nvPr/>
          </p:nvSpPr>
          <p:spPr>
            <a:xfrm rot="5400000">
              <a:off x="1984005" y="4279765"/>
              <a:ext cx="694945" cy="791546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" name="群組 1"/>
          <p:cNvGrpSpPr/>
          <p:nvPr/>
        </p:nvGrpSpPr>
        <p:grpSpPr>
          <a:xfrm>
            <a:off x="9869930" y="8086721"/>
            <a:ext cx="2835678" cy="1015943"/>
            <a:chOff x="9869930" y="8086721"/>
            <a:chExt cx="2835678" cy="1015943"/>
          </a:xfrm>
        </p:grpSpPr>
        <p:sp>
          <p:nvSpPr>
            <p:cNvPr id="112" name="圓角矩形 111"/>
            <p:cNvSpPr/>
            <p:nvPr/>
          </p:nvSpPr>
          <p:spPr>
            <a:xfrm>
              <a:off x="10022318" y="8535736"/>
              <a:ext cx="2530900" cy="566928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smtClean="0">
                  <a:latin typeface="SauceCodePro Nerd Font" panose="020B0509030403020204" pitchFamily="49" charset="0"/>
                </a:rPr>
                <a:t>Input </a:t>
              </a:r>
              <a:r>
                <a:rPr lang="en-US" altLang="zh-TW" sz="2400" dirty="0">
                  <a:latin typeface="SauceCodePro Nerd Font" panose="020B0509030403020204" pitchFamily="49" charset="0"/>
                </a:rPr>
                <a:t>length</a:t>
              </a:r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grpSp>
          <p:nvGrpSpPr>
            <p:cNvPr id="115" name="群組 114"/>
            <p:cNvGrpSpPr/>
            <p:nvPr/>
          </p:nvGrpSpPr>
          <p:grpSpPr>
            <a:xfrm rot="10800000">
              <a:off x="9869930" y="8086721"/>
              <a:ext cx="2835678" cy="796199"/>
              <a:chOff x="4214420" y="5012838"/>
              <a:chExt cx="2835678" cy="796199"/>
            </a:xfrm>
          </p:grpSpPr>
          <p:sp>
            <p:nvSpPr>
              <p:cNvPr id="113" name="弧形 112"/>
              <p:cNvSpPr/>
              <p:nvPr/>
            </p:nvSpPr>
            <p:spPr>
              <a:xfrm flipH="1">
                <a:off x="4214420" y="5012838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4" name="弧形 113"/>
              <p:cNvSpPr/>
              <p:nvPr/>
            </p:nvSpPr>
            <p:spPr>
              <a:xfrm>
                <a:off x="6355153" y="5017491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grpSp>
        <p:nvGrpSpPr>
          <p:cNvPr id="120" name="群組 119"/>
          <p:cNvGrpSpPr/>
          <p:nvPr/>
        </p:nvGrpSpPr>
        <p:grpSpPr>
          <a:xfrm>
            <a:off x="13556224" y="5415650"/>
            <a:ext cx="3427372" cy="3426804"/>
            <a:chOff x="7359221" y="1625917"/>
            <a:chExt cx="3427372" cy="3426804"/>
          </a:xfrm>
        </p:grpSpPr>
        <p:grpSp>
          <p:nvGrpSpPr>
            <p:cNvPr id="107" name="群組 106"/>
            <p:cNvGrpSpPr/>
            <p:nvPr/>
          </p:nvGrpSpPr>
          <p:grpSpPr>
            <a:xfrm>
              <a:off x="7940333" y="1625917"/>
              <a:ext cx="2846260" cy="3426804"/>
              <a:chOff x="8308689" y="1464355"/>
              <a:chExt cx="2846260" cy="3426804"/>
            </a:xfrm>
          </p:grpSpPr>
          <p:grpSp>
            <p:nvGrpSpPr>
              <p:cNvPr id="71" name="群組 70"/>
              <p:cNvGrpSpPr/>
              <p:nvPr/>
            </p:nvGrpSpPr>
            <p:grpSpPr>
              <a:xfrm>
                <a:off x="8313490" y="2045221"/>
                <a:ext cx="2841459" cy="2845938"/>
                <a:chOff x="8751371" y="2052353"/>
                <a:chExt cx="2841459" cy="2845938"/>
              </a:xfrm>
            </p:grpSpPr>
            <p:sp>
              <p:nvSpPr>
                <p:cNvPr id="34" name="圓角矩形 33"/>
                <p:cNvSpPr/>
                <p:nvPr/>
              </p:nvSpPr>
              <p:spPr>
                <a:xfrm>
                  <a:off x="8751371" y="205845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36" name="圓角矩形 35"/>
                <p:cNvSpPr/>
                <p:nvPr/>
              </p:nvSpPr>
              <p:spPr>
                <a:xfrm>
                  <a:off x="8753528" y="2623907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37" name="圓角矩形 36"/>
                <p:cNvSpPr/>
                <p:nvPr/>
              </p:nvSpPr>
              <p:spPr>
                <a:xfrm>
                  <a:off x="8753608" y="319083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38" name="圓角矩形 37"/>
                <p:cNvSpPr/>
                <p:nvPr/>
              </p:nvSpPr>
              <p:spPr>
                <a:xfrm>
                  <a:off x="8754513" y="375980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39" name="圓角矩形 38"/>
                <p:cNvSpPr/>
                <p:nvPr/>
              </p:nvSpPr>
              <p:spPr>
                <a:xfrm>
                  <a:off x="8751371" y="432525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40" name="圓角矩形 39"/>
                <p:cNvSpPr/>
                <p:nvPr/>
              </p:nvSpPr>
              <p:spPr>
                <a:xfrm>
                  <a:off x="9317847" y="205235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41" name="圓角矩形 40"/>
                <p:cNvSpPr/>
                <p:nvPr/>
              </p:nvSpPr>
              <p:spPr>
                <a:xfrm>
                  <a:off x="9320004" y="2617802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42" name="圓角矩形 41"/>
                <p:cNvSpPr/>
                <p:nvPr/>
              </p:nvSpPr>
              <p:spPr>
                <a:xfrm>
                  <a:off x="9320084" y="3184726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43" name="圓角矩形 42"/>
                <p:cNvSpPr/>
                <p:nvPr/>
              </p:nvSpPr>
              <p:spPr>
                <a:xfrm>
                  <a:off x="9320989" y="375370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44" name="圓角矩形 43"/>
                <p:cNvSpPr/>
                <p:nvPr/>
              </p:nvSpPr>
              <p:spPr>
                <a:xfrm>
                  <a:off x="9317847" y="431914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45" name="圓角矩形 44"/>
                <p:cNvSpPr/>
                <p:nvPr/>
              </p:nvSpPr>
              <p:spPr>
                <a:xfrm>
                  <a:off x="9883789" y="206456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46" name="圓角矩形 45"/>
                <p:cNvSpPr/>
                <p:nvPr/>
              </p:nvSpPr>
              <p:spPr>
                <a:xfrm>
                  <a:off x="9885946" y="2630017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47" name="圓角矩形 46"/>
                <p:cNvSpPr/>
                <p:nvPr/>
              </p:nvSpPr>
              <p:spPr>
                <a:xfrm>
                  <a:off x="9886026" y="319694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48" name="圓角矩形 47"/>
                <p:cNvSpPr/>
                <p:nvPr/>
              </p:nvSpPr>
              <p:spPr>
                <a:xfrm>
                  <a:off x="9886931" y="376591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49" name="圓角矩形 48"/>
                <p:cNvSpPr/>
                <p:nvPr/>
              </p:nvSpPr>
              <p:spPr>
                <a:xfrm>
                  <a:off x="9883789" y="433136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50" name="圓角矩形 49"/>
                <p:cNvSpPr/>
                <p:nvPr/>
              </p:nvSpPr>
              <p:spPr>
                <a:xfrm>
                  <a:off x="10455834" y="206456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51" name="圓角矩形 50"/>
                <p:cNvSpPr/>
                <p:nvPr/>
              </p:nvSpPr>
              <p:spPr>
                <a:xfrm>
                  <a:off x="10457991" y="2630017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52" name="圓角矩形 51"/>
                <p:cNvSpPr/>
                <p:nvPr/>
              </p:nvSpPr>
              <p:spPr>
                <a:xfrm>
                  <a:off x="10458071" y="319694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53" name="圓角矩形 52"/>
                <p:cNvSpPr/>
                <p:nvPr/>
              </p:nvSpPr>
              <p:spPr>
                <a:xfrm>
                  <a:off x="10458976" y="376591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54" name="圓角矩形 53"/>
                <p:cNvSpPr/>
                <p:nvPr/>
              </p:nvSpPr>
              <p:spPr>
                <a:xfrm>
                  <a:off x="10455834" y="433136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55" name="圓角矩形 54"/>
                <p:cNvSpPr/>
                <p:nvPr/>
              </p:nvSpPr>
              <p:spPr>
                <a:xfrm>
                  <a:off x="11022761" y="206456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56" name="圓角矩形 55"/>
                <p:cNvSpPr/>
                <p:nvPr/>
              </p:nvSpPr>
              <p:spPr>
                <a:xfrm>
                  <a:off x="11024918" y="2630017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57" name="圓角矩形 56"/>
                <p:cNvSpPr/>
                <p:nvPr/>
              </p:nvSpPr>
              <p:spPr>
                <a:xfrm>
                  <a:off x="11024998" y="319694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58" name="圓角矩形 57"/>
                <p:cNvSpPr/>
                <p:nvPr/>
              </p:nvSpPr>
              <p:spPr>
                <a:xfrm>
                  <a:off x="11025903" y="376591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59" name="圓角矩形 58"/>
                <p:cNvSpPr/>
                <p:nvPr/>
              </p:nvSpPr>
              <p:spPr>
                <a:xfrm>
                  <a:off x="11022761" y="433136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</p:grpSp>
          <p:sp>
            <p:nvSpPr>
              <p:cNvPr id="104" name="圓角矩形 103"/>
              <p:cNvSpPr/>
              <p:nvPr/>
            </p:nvSpPr>
            <p:spPr>
              <a:xfrm>
                <a:off x="8463921" y="1464355"/>
                <a:ext cx="2530900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>
                    <a:latin typeface="SauceCodePro Nerd Font" panose="020B0509030403020204" pitchFamily="49" charset="0"/>
                  </a:rPr>
                  <a:t>K 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05" name="弧形 104"/>
              <p:cNvSpPr/>
              <p:nvPr/>
            </p:nvSpPr>
            <p:spPr>
              <a:xfrm flipH="1">
                <a:off x="8308689" y="1648846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6" name="弧形 105"/>
              <p:cNvSpPr/>
              <p:nvPr/>
            </p:nvSpPr>
            <p:spPr>
              <a:xfrm>
                <a:off x="10456862" y="1653499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16" name="群組 115"/>
            <p:cNvGrpSpPr/>
            <p:nvPr/>
          </p:nvGrpSpPr>
          <p:grpSpPr>
            <a:xfrm rot="10800000">
              <a:off x="7359221" y="2210341"/>
              <a:ext cx="980690" cy="2830165"/>
              <a:chOff x="1935705" y="2192845"/>
              <a:chExt cx="980690" cy="2830165"/>
            </a:xfrm>
          </p:grpSpPr>
          <p:sp>
            <p:nvSpPr>
              <p:cNvPr id="117" name="圓角矩形 116"/>
              <p:cNvSpPr/>
              <p:nvPr/>
            </p:nvSpPr>
            <p:spPr>
              <a:xfrm rot="5400000">
                <a:off x="1367481" y="3324464"/>
                <a:ext cx="2530900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>
                    <a:latin typeface="SauceCodePro Nerd Font" panose="020B0509030403020204" pitchFamily="49" charset="0"/>
                  </a:rPr>
                  <a:t>Q 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18" name="弧形 117"/>
              <p:cNvSpPr/>
              <p:nvPr/>
            </p:nvSpPr>
            <p:spPr>
              <a:xfrm rot="5400000" flipH="1">
                <a:off x="1988658" y="2144545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9" name="弧形 118"/>
              <p:cNvSpPr/>
              <p:nvPr/>
            </p:nvSpPr>
            <p:spPr>
              <a:xfrm rot="5400000">
                <a:off x="1984005" y="4279765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sp>
        <p:nvSpPr>
          <p:cNvPr id="74" name="圓角矩形 73"/>
          <p:cNvSpPr/>
          <p:nvPr/>
        </p:nvSpPr>
        <p:spPr>
          <a:xfrm>
            <a:off x="7075951" y="9039914"/>
            <a:ext cx="720000" cy="720000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latin typeface="Source Code Pro" panose="020B0509030403020204" pitchFamily="49" charset="0"/>
              </a:rPr>
              <a:t>Q</a:t>
            </a:r>
          </a:p>
        </p:txBody>
      </p:sp>
      <p:sp>
        <p:nvSpPr>
          <p:cNvPr id="77" name="圓角矩形 76"/>
          <p:cNvSpPr/>
          <p:nvPr/>
        </p:nvSpPr>
        <p:spPr>
          <a:xfrm>
            <a:off x="14943865" y="9023469"/>
            <a:ext cx="1228305" cy="720000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latin typeface="Source Code Pro" panose="020B0509030403020204" pitchFamily="49" charset="0"/>
              </a:rPr>
              <a:t>QK</a:t>
            </a:r>
          </a:p>
        </p:txBody>
      </p:sp>
      <p:grpSp>
        <p:nvGrpSpPr>
          <p:cNvPr id="3" name="群組 2"/>
          <p:cNvGrpSpPr/>
          <p:nvPr/>
        </p:nvGrpSpPr>
        <p:grpSpPr>
          <a:xfrm>
            <a:off x="11000692" y="8830239"/>
            <a:ext cx="998822" cy="929675"/>
            <a:chOff x="11000692" y="8830239"/>
            <a:chExt cx="998822" cy="929675"/>
          </a:xfrm>
        </p:grpSpPr>
        <p:sp>
          <p:nvSpPr>
            <p:cNvPr id="75" name="圓角矩形 74"/>
            <p:cNvSpPr/>
            <p:nvPr/>
          </p:nvSpPr>
          <p:spPr>
            <a:xfrm>
              <a:off x="11000692" y="9039914"/>
              <a:ext cx="720000" cy="720000"/>
            </a:xfrm>
            <a:prstGeom prst="roundRect">
              <a:avLst/>
            </a:prstGeom>
            <a:solidFill>
              <a:schemeClr val="bg1">
                <a:alpha val="0"/>
              </a:schemeClr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4800" dirty="0">
                  <a:latin typeface="Source Code Pro" panose="020B0509030403020204" pitchFamily="49" charset="0"/>
                </a:rPr>
                <a:t>K</a:t>
              </a:r>
            </a:p>
          </p:txBody>
        </p:sp>
        <p:sp>
          <p:nvSpPr>
            <p:cNvPr id="69" name="圓角矩形 68"/>
            <p:cNvSpPr/>
            <p:nvPr/>
          </p:nvSpPr>
          <p:spPr>
            <a:xfrm>
              <a:off x="11279514" y="8830239"/>
              <a:ext cx="720000" cy="720000"/>
            </a:xfrm>
            <a:prstGeom prst="roundRect">
              <a:avLst/>
            </a:prstGeom>
            <a:solidFill>
              <a:schemeClr val="bg1">
                <a:alpha val="0"/>
              </a:schemeClr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dirty="0" smtClean="0">
                  <a:latin typeface="Source Code Pro" panose="020B0509030403020204" pitchFamily="49" charset="0"/>
                </a:rPr>
                <a:t>T</a:t>
              </a:r>
              <a:endParaRPr lang="en-US" altLang="zh-TW" sz="3200" dirty="0">
                <a:latin typeface="Source Code Pro" panose="020B050903040302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94644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3" name="圓角矩形 42"/>
              <p:cNvSpPr/>
              <p:nvPr/>
            </p:nvSpPr>
            <p:spPr>
              <a:xfrm>
                <a:off x="6005841" y="8022870"/>
                <a:ext cx="3084455" cy="720000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4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𝑆𝑜𝑓𝑡𝑚𝑎𝑥</m:t>
                      </m:r>
                    </m:oMath>
                  </m:oMathPara>
                </a14:m>
                <a:endParaRPr lang="en-US" altLang="zh-TW" sz="4800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43" name="圓角矩形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5841" y="8022870"/>
                <a:ext cx="3084455" cy="720000"/>
              </a:xfrm>
              <a:prstGeom prst="round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圓角矩形 43"/>
              <p:cNvSpPr/>
              <p:nvPr/>
            </p:nvSpPr>
            <p:spPr>
              <a:xfrm>
                <a:off x="8680749" y="8387481"/>
                <a:ext cx="4319121" cy="720000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4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4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4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                                  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TW" sz="4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TW" sz="4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altLang="zh-TW" sz="4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TW" sz="4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𝑑𝑒𝑝𝑡h</m:t>
                            </m:r>
                          </m:e>
                        </m:rad>
                        <m:r>
                          <m:rPr>
                            <m:nor/>
                          </m:rPr>
                          <a:rPr lang="en-US" altLang="zh-TW" sz="4800" dirty="0">
                            <a:ea typeface="Cambria Math" panose="02040503050406030204" pitchFamily="18" charset="0"/>
                          </a:rPr>
                          <m:t> </m:t>
                        </m:r>
                      </m:den>
                    </m:f>
                  </m:oMath>
                </a14:m>
                <a:endParaRPr lang="en-US" altLang="zh-TW" sz="48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4" name="圓角矩形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0749" y="8387481"/>
                <a:ext cx="4319121" cy="720000"/>
              </a:xfrm>
              <a:prstGeom prst="roundRect">
                <a:avLst/>
              </a:prstGeom>
              <a:blipFill rotWithShape="0">
                <a:blip r:embed="rId3"/>
                <a:stretch>
                  <a:fillRect b="-18254"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4" name="群組 93"/>
          <p:cNvGrpSpPr/>
          <p:nvPr/>
        </p:nvGrpSpPr>
        <p:grpSpPr>
          <a:xfrm>
            <a:off x="9010170" y="5022429"/>
            <a:ext cx="3427372" cy="3426804"/>
            <a:chOff x="7359221" y="1625917"/>
            <a:chExt cx="3427372" cy="3426804"/>
          </a:xfrm>
        </p:grpSpPr>
        <p:grpSp>
          <p:nvGrpSpPr>
            <p:cNvPr id="95" name="群組 94"/>
            <p:cNvGrpSpPr/>
            <p:nvPr/>
          </p:nvGrpSpPr>
          <p:grpSpPr>
            <a:xfrm>
              <a:off x="7940333" y="1625917"/>
              <a:ext cx="2846260" cy="3426804"/>
              <a:chOff x="8308689" y="1464355"/>
              <a:chExt cx="2846260" cy="3426804"/>
            </a:xfrm>
          </p:grpSpPr>
          <p:grpSp>
            <p:nvGrpSpPr>
              <p:cNvPr id="100" name="群組 99"/>
              <p:cNvGrpSpPr/>
              <p:nvPr/>
            </p:nvGrpSpPr>
            <p:grpSpPr>
              <a:xfrm>
                <a:off x="8313490" y="2045221"/>
                <a:ext cx="2841459" cy="2845938"/>
                <a:chOff x="8751371" y="2052353"/>
                <a:chExt cx="2841459" cy="2845938"/>
              </a:xfrm>
            </p:grpSpPr>
            <p:sp>
              <p:nvSpPr>
                <p:cNvPr id="109" name="圓角矩形 108"/>
                <p:cNvSpPr/>
                <p:nvPr/>
              </p:nvSpPr>
              <p:spPr>
                <a:xfrm>
                  <a:off x="8751371" y="205845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0" name="圓角矩形 109"/>
                <p:cNvSpPr/>
                <p:nvPr/>
              </p:nvSpPr>
              <p:spPr>
                <a:xfrm>
                  <a:off x="8753528" y="2623907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1" name="圓角矩形 110"/>
                <p:cNvSpPr/>
                <p:nvPr/>
              </p:nvSpPr>
              <p:spPr>
                <a:xfrm>
                  <a:off x="8753608" y="319083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2" name="圓角矩形 111"/>
                <p:cNvSpPr/>
                <p:nvPr/>
              </p:nvSpPr>
              <p:spPr>
                <a:xfrm>
                  <a:off x="8754513" y="375980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3" name="圓角矩形 112"/>
                <p:cNvSpPr/>
                <p:nvPr/>
              </p:nvSpPr>
              <p:spPr>
                <a:xfrm>
                  <a:off x="8751371" y="432525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4" name="圓角矩形 113"/>
                <p:cNvSpPr/>
                <p:nvPr/>
              </p:nvSpPr>
              <p:spPr>
                <a:xfrm>
                  <a:off x="9317847" y="205235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5" name="圓角矩形 114"/>
                <p:cNvSpPr/>
                <p:nvPr/>
              </p:nvSpPr>
              <p:spPr>
                <a:xfrm>
                  <a:off x="9320004" y="2617802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6" name="圓角矩形 115"/>
                <p:cNvSpPr/>
                <p:nvPr/>
              </p:nvSpPr>
              <p:spPr>
                <a:xfrm>
                  <a:off x="9320084" y="3184726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7" name="圓角矩形 116"/>
                <p:cNvSpPr/>
                <p:nvPr/>
              </p:nvSpPr>
              <p:spPr>
                <a:xfrm>
                  <a:off x="9320989" y="375370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8" name="圓角矩形 117"/>
                <p:cNvSpPr/>
                <p:nvPr/>
              </p:nvSpPr>
              <p:spPr>
                <a:xfrm>
                  <a:off x="9317847" y="431914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9" name="圓角矩形 118"/>
                <p:cNvSpPr/>
                <p:nvPr/>
              </p:nvSpPr>
              <p:spPr>
                <a:xfrm>
                  <a:off x="9883789" y="206456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0" name="圓角矩形 119"/>
                <p:cNvSpPr/>
                <p:nvPr/>
              </p:nvSpPr>
              <p:spPr>
                <a:xfrm>
                  <a:off x="9885946" y="2630017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1" name="圓角矩形 120"/>
                <p:cNvSpPr/>
                <p:nvPr/>
              </p:nvSpPr>
              <p:spPr>
                <a:xfrm>
                  <a:off x="9886026" y="319694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2" name="圓角矩形 121"/>
                <p:cNvSpPr/>
                <p:nvPr/>
              </p:nvSpPr>
              <p:spPr>
                <a:xfrm>
                  <a:off x="9886931" y="376591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3" name="圓角矩形 122"/>
                <p:cNvSpPr/>
                <p:nvPr/>
              </p:nvSpPr>
              <p:spPr>
                <a:xfrm>
                  <a:off x="9883789" y="433136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4" name="圓角矩形 123"/>
                <p:cNvSpPr/>
                <p:nvPr/>
              </p:nvSpPr>
              <p:spPr>
                <a:xfrm>
                  <a:off x="10455834" y="206456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5" name="圓角矩形 124"/>
                <p:cNvSpPr/>
                <p:nvPr/>
              </p:nvSpPr>
              <p:spPr>
                <a:xfrm>
                  <a:off x="10457991" y="2630017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6" name="圓角矩形 125"/>
                <p:cNvSpPr/>
                <p:nvPr/>
              </p:nvSpPr>
              <p:spPr>
                <a:xfrm>
                  <a:off x="10458071" y="319694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7" name="圓角矩形 126"/>
                <p:cNvSpPr/>
                <p:nvPr/>
              </p:nvSpPr>
              <p:spPr>
                <a:xfrm>
                  <a:off x="10458976" y="376591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8" name="圓角矩形 127"/>
                <p:cNvSpPr/>
                <p:nvPr/>
              </p:nvSpPr>
              <p:spPr>
                <a:xfrm>
                  <a:off x="10455834" y="433136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9" name="圓角矩形 128"/>
                <p:cNvSpPr/>
                <p:nvPr/>
              </p:nvSpPr>
              <p:spPr>
                <a:xfrm>
                  <a:off x="11022761" y="206456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30" name="圓角矩形 129"/>
                <p:cNvSpPr/>
                <p:nvPr/>
              </p:nvSpPr>
              <p:spPr>
                <a:xfrm>
                  <a:off x="11024918" y="2630017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31" name="圓角矩形 130"/>
                <p:cNvSpPr/>
                <p:nvPr/>
              </p:nvSpPr>
              <p:spPr>
                <a:xfrm>
                  <a:off x="11024998" y="319694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32" name="圓角矩形 131"/>
                <p:cNvSpPr/>
                <p:nvPr/>
              </p:nvSpPr>
              <p:spPr>
                <a:xfrm>
                  <a:off x="11025903" y="376591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33" name="圓角矩形 132"/>
                <p:cNvSpPr/>
                <p:nvPr/>
              </p:nvSpPr>
              <p:spPr>
                <a:xfrm>
                  <a:off x="11022761" y="433136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</p:grpSp>
          <p:sp>
            <p:nvSpPr>
              <p:cNvPr id="106" name="圓角矩形 105"/>
              <p:cNvSpPr/>
              <p:nvPr/>
            </p:nvSpPr>
            <p:spPr>
              <a:xfrm>
                <a:off x="8465063" y="1464355"/>
                <a:ext cx="2530900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Input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07" name="弧形 106"/>
              <p:cNvSpPr/>
              <p:nvPr/>
            </p:nvSpPr>
            <p:spPr>
              <a:xfrm flipH="1">
                <a:off x="8308689" y="1648846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8" name="弧形 107"/>
              <p:cNvSpPr/>
              <p:nvPr/>
            </p:nvSpPr>
            <p:spPr>
              <a:xfrm>
                <a:off x="10457390" y="1653499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96" name="群組 95"/>
            <p:cNvGrpSpPr/>
            <p:nvPr/>
          </p:nvGrpSpPr>
          <p:grpSpPr>
            <a:xfrm rot="10800000">
              <a:off x="7359221" y="2210341"/>
              <a:ext cx="980690" cy="2830165"/>
              <a:chOff x="1935705" y="2192845"/>
              <a:chExt cx="980690" cy="2830165"/>
            </a:xfrm>
          </p:grpSpPr>
          <p:sp>
            <p:nvSpPr>
              <p:cNvPr id="97" name="圓角矩形 96"/>
              <p:cNvSpPr/>
              <p:nvPr/>
            </p:nvSpPr>
            <p:spPr>
              <a:xfrm rot="5400000">
                <a:off x="1367481" y="3324464"/>
                <a:ext cx="2530900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Input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98" name="弧形 97"/>
              <p:cNvSpPr/>
              <p:nvPr/>
            </p:nvSpPr>
            <p:spPr>
              <a:xfrm rot="5400000" flipH="1">
                <a:off x="1988658" y="2144545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9" name="弧形 98"/>
              <p:cNvSpPr/>
              <p:nvPr/>
            </p:nvSpPr>
            <p:spPr>
              <a:xfrm rot="5400000">
                <a:off x="1984005" y="4279765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grpSp>
        <p:nvGrpSpPr>
          <p:cNvPr id="93" name="群組 92"/>
          <p:cNvGrpSpPr/>
          <p:nvPr/>
        </p:nvGrpSpPr>
        <p:grpSpPr>
          <a:xfrm>
            <a:off x="13780764" y="5206920"/>
            <a:ext cx="3436581" cy="3426804"/>
            <a:chOff x="7330556" y="1857078"/>
            <a:chExt cx="3436581" cy="3426804"/>
          </a:xfrm>
        </p:grpSpPr>
        <p:grpSp>
          <p:nvGrpSpPr>
            <p:cNvPr id="50" name="群組 49"/>
            <p:cNvGrpSpPr/>
            <p:nvPr/>
          </p:nvGrpSpPr>
          <p:grpSpPr>
            <a:xfrm>
              <a:off x="7920877" y="1857078"/>
              <a:ext cx="2846260" cy="3426804"/>
              <a:chOff x="8308689" y="1464355"/>
              <a:chExt cx="2846260" cy="3426804"/>
            </a:xfrm>
          </p:grpSpPr>
          <p:grpSp>
            <p:nvGrpSpPr>
              <p:cNvPr id="51" name="群組 50"/>
              <p:cNvGrpSpPr/>
              <p:nvPr/>
            </p:nvGrpSpPr>
            <p:grpSpPr>
              <a:xfrm>
                <a:off x="8313490" y="2045221"/>
                <a:ext cx="2841459" cy="2845938"/>
                <a:chOff x="8751371" y="2052353"/>
                <a:chExt cx="2841459" cy="2845938"/>
              </a:xfrm>
            </p:grpSpPr>
            <p:sp>
              <p:nvSpPr>
                <p:cNvPr id="64" name="圓角矩形 63"/>
                <p:cNvSpPr/>
                <p:nvPr/>
              </p:nvSpPr>
              <p:spPr>
                <a:xfrm>
                  <a:off x="8751371" y="205845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65" name="圓角矩形 64"/>
                <p:cNvSpPr/>
                <p:nvPr/>
              </p:nvSpPr>
              <p:spPr>
                <a:xfrm>
                  <a:off x="8753528" y="2623907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66" name="圓角矩形 65"/>
                <p:cNvSpPr/>
                <p:nvPr/>
              </p:nvSpPr>
              <p:spPr>
                <a:xfrm>
                  <a:off x="8753608" y="3190831"/>
                  <a:ext cx="566927" cy="566928"/>
                </a:xfrm>
                <a:prstGeom prst="roundRect">
                  <a:avLst/>
                </a:prstGeom>
                <a:solidFill>
                  <a:srgbClr val="0070C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67" name="圓角矩形 66"/>
                <p:cNvSpPr/>
                <p:nvPr/>
              </p:nvSpPr>
              <p:spPr>
                <a:xfrm>
                  <a:off x="8754513" y="375980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68" name="圓角矩形 67"/>
                <p:cNvSpPr/>
                <p:nvPr/>
              </p:nvSpPr>
              <p:spPr>
                <a:xfrm>
                  <a:off x="8751371" y="432525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69" name="圓角矩形 68"/>
                <p:cNvSpPr/>
                <p:nvPr/>
              </p:nvSpPr>
              <p:spPr>
                <a:xfrm>
                  <a:off x="9317847" y="205235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0" name="圓角矩形 69"/>
                <p:cNvSpPr/>
                <p:nvPr/>
              </p:nvSpPr>
              <p:spPr>
                <a:xfrm>
                  <a:off x="9320004" y="2617802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1" name="圓角矩形 70"/>
                <p:cNvSpPr/>
                <p:nvPr/>
              </p:nvSpPr>
              <p:spPr>
                <a:xfrm>
                  <a:off x="9320084" y="3184726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2" name="圓角矩形 71"/>
                <p:cNvSpPr/>
                <p:nvPr/>
              </p:nvSpPr>
              <p:spPr>
                <a:xfrm>
                  <a:off x="9320989" y="3753703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3" name="圓角矩形 72"/>
                <p:cNvSpPr/>
                <p:nvPr/>
              </p:nvSpPr>
              <p:spPr>
                <a:xfrm>
                  <a:off x="9317847" y="431914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4" name="圓角矩形 73"/>
                <p:cNvSpPr/>
                <p:nvPr/>
              </p:nvSpPr>
              <p:spPr>
                <a:xfrm>
                  <a:off x="9883789" y="206456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5" name="圓角矩形 74"/>
                <p:cNvSpPr/>
                <p:nvPr/>
              </p:nvSpPr>
              <p:spPr>
                <a:xfrm>
                  <a:off x="9885946" y="2630017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6" name="圓角矩形 75"/>
                <p:cNvSpPr/>
                <p:nvPr/>
              </p:nvSpPr>
              <p:spPr>
                <a:xfrm>
                  <a:off x="9886026" y="3196941"/>
                  <a:ext cx="566927" cy="566928"/>
                </a:xfrm>
                <a:prstGeom prst="round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7" name="圓角矩形 76"/>
                <p:cNvSpPr/>
                <p:nvPr/>
              </p:nvSpPr>
              <p:spPr>
                <a:xfrm>
                  <a:off x="9886931" y="3765918"/>
                  <a:ext cx="566927" cy="566928"/>
                </a:xfrm>
                <a:prstGeom prst="roundRect">
                  <a:avLst/>
                </a:prstGeom>
                <a:solidFill>
                  <a:srgbClr val="0070C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8" name="圓角矩形 77"/>
                <p:cNvSpPr/>
                <p:nvPr/>
              </p:nvSpPr>
              <p:spPr>
                <a:xfrm>
                  <a:off x="9883789" y="4331363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9" name="圓角矩形 78"/>
                <p:cNvSpPr/>
                <p:nvPr/>
              </p:nvSpPr>
              <p:spPr>
                <a:xfrm>
                  <a:off x="10455834" y="206456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0" name="圓角矩形 79"/>
                <p:cNvSpPr/>
                <p:nvPr/>
              </p:nvSpPr>
              <p:spPr>
                <a:xfrm>
                  <a:off x="10457991" y="2630017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1" name="圓角矩形 80"/>
                <p:cNvSpPr/>
                <p:nvPr/>
              </p:nvSpPr>
              <p:spPr>
                <a:xfrm>
                  <a:off x="10458071" y="3196941"/>
                  <a:ext cx="566927" cy="566928"/>
                </a:xfrm>
                <a:prstGeom prst="roundRect">
                  <a:avLst/>
                </a:prstGeom>
                <a:solidFill>
                  <a:srgbClr val="CCDE82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2" name="圓角矩形 81"/>
                <p:cNvSpPr/>
                <p:nvPr/>
              </p:nvSpPr>
              <p:spPr>
                <a:xfrm>
                  <a:off x="10458976" y="3765918"/>
                  <a:ext cx="566927" cy="566928"/>
                </a:xfrm>
                <a:prstGeom prst="roundRect">
                  <a:avLst/>
                </a:prstGeom>
                <a:solidFill>
                  <a:srgbClr val="FFC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3" name="圓角矩形 82"/>
                <p:cNvSpPr/>
                <p:nvPr/>
              </p:nvSpPr>
              <p:spPr>
                <a:xfrm>
                  <a:off x="10455834" y="4331363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4" name="圓角矩形 83"/>
                <p:cNvSpPr/>
                <p:nvPr/>
              </p:nvSpPr>
              <p:spPr>
                <a:xfrm>
                  <a:off x="11022761" y="206456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5" name="圓角矩形 84"/>
                <p:cNvSpPr/>
                <p:nvPr/>
              </p:nvSpPr>
              <p:spPr>
                <a:xfrm>
                  <a:off x="11024918" y="2630017"/>
                  <a:ext cx="566927" cy="566928"/>
                </a:xfrm>
                <a:prstGeom prst="roundRect">
                  <a:avLst/>
                </a:prstGeom>
                <a:solidFill>
                  <a:srgbClr val="CCDE82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6" name="圓角矩形 85"/>
                <p:cNvSpPr/>
                <p:nvPr/>
              </p:nvSpPr>
              <p:spPr>
                <a:xfrm>
                  <a:off x="11024998" y="3196941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7" name="圓角矩形 86"/>
                <p:cNvSpPr/>
                <p:nvPr/>
              </p:nvSpPr>
              <p:spPr>
                <a:xfrm>
                  <a:off x="11025903" y="376591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75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8" name="圓角矩形 87"/>
                <p:cNvSpPr/>
                <p:nvPr/>
              </p:nvSpPr>
              <p:spPr>
                <a:xfrm>
                  <a:off x="11022761" y="4331363"/>
                  <a:ext cx="566927" cy="566928"/>
                </a:xfrm>
                <a:prstGeom prst="round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</p:grpSp>
          <p:sp>
            <p:nvSpPr>
              <p:cNvPr id="58" name="圓角矩形 57"/>
              <p:cNvSpPr/>
              <p:nvPr/>
            </p:nvSpPr>
            <p:spPr>
              <a:xfrm>
                <a:off x="8463921" y="1464355"/>
                <a:ext cx="2530900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>
                    <a:latin typeface="SauceCodePro Nerd Font" panose="020B0509030403020204" pitchFamily="49" charset="0"/>
                  </a:rPr>
                  <a:t>K 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59" name="弧形 58"/>
              <p:cNvSpPr/>
              <p:nvPr/>
            </p:nvSpPr>
            <p:spPr>
              <a:xfrm flipH="1">
                <a:off x="8308689" y="1648846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0" name="弧形 59"/>
              <p:cNvSpPr/>
              <p:nvPr/>
            </p:nvSpPr>
            <p:spPr>
              <a:xfrm>
                <a:off x="10454705" y="1653499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92" name="群組 91"/>
            <p:cNvGrpSpPr/>
            <p:nvPr/>
          </p:nvGrpSpPr>
          <p:grpSpPr>
            <a:xfrm rot="10800000">
              <a:off x="7330556" y="2447607"/>
              <a:ext cx="980690" cy="2830165"/>
              <a:chOff x="10930114" y="2447607"/>
              <a:chExt cx="980690" cy="2830165"/>
            </a:xfrm>
          </p:grpSpPr>
          <p:sp>
            <p:nvSpPr>
              <p:cNvPr id="89" name="圓角矩形 88"/>
              <p:cNvSpPr/>
              <p:nvPr/>
            </p:nvSpPr>
            <p:spPr>
              <a:xfrm rot="5400000">
                <a:off x="10361890" y="3579226"/>
                <a:ext cx="2530900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>
                    <a:latin typeface="SauceCodePro Nerd Font" panose="020B0509030403020204" pitchFamily="49" charset="0"/>
                  </a:rPr>
                  <a:t>Q 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90" name="弧形 89"/>
              <p:cNvSpPr/>
              <p:nvPr/>
            </p:nvSpPr>
            <p:spPr>
              <a:xfrm rot="5400000" flipH="1">
                <a:off x="10983067" y="2399307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1" name="弧形 90"/>
              <p:cNvSpPr/>
              <p:nvPr/>
            </p:nvSpPr>
            <p:spPr>
              <a:xfrm rot="5400000">
                <a:off x="10978414" y="4534527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圓角矩形 134"/>
              <p:cNvSpPr/>
              <p:nvPr/>
            </p:nvSpPr>
            <p:spPr>
              <a:xfrm>
                <a:off x="13293691" y="7433554"/>
                <a:ext cx="677986" cy="720000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480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altLang="zh-TW" sz="4800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135" name="圓角矩形 1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93691" y="7433554"/>
                <a:ext cx="677986" cy="720000"/>
              </a:xfrm>
              <a:prstGeom prst="roundRect">
                <a:avLst/>
              </a:prstGeom>
              <a:blipFill rotWithShape="0">
                <a:blip r:embed="rId4"/>
                <a:stretch>
                  <a:fillRect l="-840"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圓角矩形 135"/>
              <p:cNvSpPr/>
              <p:nvPr/>
            </p:nvSpPr>
            <p:spPr>
              <a:xfrm>
                <a:off x="13106022" y="7853425"/>
                <a:ext cx="336681" cy="969342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72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TW" sz="7200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136" name="圓角矩形 1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06022" y="7853425"/>
                <a:ext cx="336681" cy="969342"/>
              </a:xfrm>
              <a:prstGeom prst="roundRect">
                <a:avLst/>
              </a:prstGeom>
              <a:blipFill rotWithShape="0">
                <a:blip r:embed="rId5"/>
                <a:stretch>
                  <a:fillRect l="-66667" b="-599"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圓角矩形 136"/>
              <p:cNvSpPr/>
              <p:nvPr/>
            </p:nvSpPr>
            <p:spPr>
              <a:xfrm>
                <a:off x="8506641" y="7863705"/>
                <a:ext cx="997416" cy="969342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7200" i="1">
                          <a:latin typeface="Cambria Math" panose="02040503050406030204" pitchFamily="18" charset="0"/>
                        </a:rPr>
                        <m:t>(</m:t>
                      </m:r>
                    </m:oMath>
                  </m:oMathPara>
                </a14:m>
                <a:endParaRPr lang="en-US" altLang="zh-TW" sz="7200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137" name="圓角矩形 1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6641" y="7863705"/>
                <a:ext cx="997416" cy="969342"/>
              </a:xfrm>
              <a:prstGeom prst="roundRect">
                <a:avLst/>
              </a:prstGeom>
              <a:blipFill rotWithShape="0">
                <a:blip r:embed="rId6"/>
                <a:stretch>
                  <a:fillRect b="-599"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8" name="圓角矩形 137"/>
          <p:cNvSpPr/>
          <p:nvPr/>
        </p:nvSpPr>
        <p:spPr>
          <a:xfrm>
            <a:off x="14388576" y="8973973"/>
            <a:ext cx="2668641" cy="720000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Attention</a:t>
            </a:r>
          </a:p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Weight</a:t>
            </a:r>
          </a:p>
        </p:txBody>
      </p:sp>
      <p:sp>
        <p:nvSpPr>
          <p:cNvPr id="139" name="圓角矩形 138"/>
          <p:cNvSpPr/>
          <p:nvPr/>
        </p:nvSpPr>
        <p:spPr>
          <a:xfrm>
            <a:off x="9591010" y="5607780"/>
            <a:ext cx="2844295" cy="571364"/>
          </a:xfrm>
          <a:prstGeom prst="roundRect">
            <a:avLst/>
          </a:prstGeom>
          <a:solidFill>
            <a:srgbClr val="FF0066">
              <a:alpha val="0"/>
            </a:srgbClr>
          </a:solidFill>
          <a:ln w="508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140" name="圓角矩形 139"/>
          <p:cNvSpPr/>
          <p:nvPr/>
        </p:nvSpPr>
        <p:spPr>
          <a:xfrm>
            <a:off x="9590105" y="6174792"/>
            <a:ext cx="2844295" cy="571364"/>
          </a:xfrm>
          <a:prstGeom prst="roundRect">
            <a:avLst/>
          </a:prstGeom>
          <a:solidFill>
            <a:srgbClr val="FF0066">
              <a:alpha val="0"/>
            </a:srgbClr>
          </a:solidFill>
          <a:ln w="508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141" name="圓角矩形 140"/>
          <p:cNvSpPr/>
          <p:nvPr/>
        </p:nvSpPr>
        <p:spPr>
          <a:xfrm>
            <a:off x="9591968" y="6744428"/>
            <a:ext cx="2844295" cy="571364"/>
          </a:xfrm>
          <a:prstGeom prst="roundRect">
            <a:avLst/>
          </a:prstGeom>
          <a:solidFill>
            <a:srgbClr val="FF0066">
              <a:alpha val="0"/>
            </a:srgbClr>
          </a:solidFill>
          <a:ln w="508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142" name="圓角矩形 141"/>
          <p:cNvSpPr/>
          <p:nvPr/>
        </p:nvSpPr>
        <p:spPr>
          <a:xfrm>
            <a:off x="9590434" y="7310642"/>
            <a:ext cx="2844295" cy="571364"/>
          </a:xfrm>
          <a:prstGeom prst="roundRect">
            <a:avLst/>
          </a:prstGeom>
          <a:solidFill>
            <a:srgbClr val="FF0066">
              <a:alpha val="0"/>
            </a:srgbClr>
          </a:solidFill>
          <a:ln w="508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143" name="圓角矩形 142"/>
          <p:cNvSpPr/>
          <p:nvPr/>
        </p:nvSpPr>
        <p:spPr>
          <a:xfrm>
            <a:off x="9587005" y="7876475"/>
            <a:ext cx="2844295" cy="571364"/>
          </a:xfrm>
          <a:prstGeom prst="roundRect">
            <a:avLst/>
          </a:prstGeom>
          <a:solidFill>
            <a:srgbClr val="FF0066">
              <a:alpha val="0"/>
            </a:srgbClr>
          </a:solidFill>
          <a:ln w="508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dirty="0"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7716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3" name="圓角矩形 92"/>
              <p:cNvSpPr/>
              <p:nvPr/>
            </p:nvSpPr>
            <p:spPr>
              <a:xfrm>
                <a:off x="9716536" y="7143097"/>
                <a:ext cx="940191" cy="720000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4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4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endParaRPr lang="en-US" altLang="zh-TW" sz="4800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93" name="圓角矩形 9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536" y="7143097"/>
                <a:ext cx="940191" cy="720000"/>
              </a:xfrm>
              <a:prstGeom prst="round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圓角矩形 93"/>
              <p:cNvSpPr/>
              <p:nvPr/>
            </p:nvSpPr>
            <p:spPr>
              <a:xfrm>
                <a:off x="13071259" y="7067902"/>
                <a:ext cx="940191" cy="720000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4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4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endParaRPr lang="en-US" altLang="zh-TW" sz="4800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94" name="圓角矩形 9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71259" y="7067902"/>
                <a:ext cx="940191" cy="720000"/>
              </a:xfrm>
              <a:prstGeom prst="round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0" name="群組 159"/>
          <p:cNvGrpSpPr/>
          <p:nvPr/>
        </p:nvGrpSpPr>
        <p:grpSpPr>
          <a:xfrm>
            <a:off x="10541797" y="5523202"/>
            <a:ext cx="2489494" cy="3401569"/>
            <a:chOff x="4475281" y="1618680"/>
            <a:chExt cx="2489494" cy="3401569"/>
          </a:xfrm>
        </p:grpSpPr>
        <p:grpSp>
          <p:nvGrpSpPr>
            <p:cNvPr id="80" name="群組 79"/>
            <p:cNvGrpSpPr/>
            <p:nvPr/>
          </p:nvGrpSpPr>
          <p:grpSpPr>
            <a:xfrm>
              <a:off x="4990377" y="1618680"/>
              <a:ext cx="1974398" cy="3401569"/>
              <a:chOff x="6538612" y="1464982"/>
              <a:chExt cx="3849624" cy="3401569"/>
            </a:xfrm>
          </p:grpSpPr>
          <p:sp>
            <p:nvSpPr>
              <p:cNvPr id="82" name="圓角矩形 81"/>
              <p:cNvSpPr/>
              <p:nvPr/>
            </p:nvSpPr>
            <p:spPr>
              <a:xfrm>
                <a:off x="6538612" y="2031910"/>
                <a:ext cx="3849624" cy="566928"/>
              </a:xfrm>
              <a:prstGeom prst="roundRect">
                <a:avLst/>
              </a:prstGeom>
              <a:solidFill>
                <a:srgbClr val="00B05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83" name="弧形 82"/>
              <p:cNvSpPr/>
              <p:nvPr/>
            </p:nvSpPr>
            <p:spPr>
              <a:xfrm>
                <a:off x="9693291" y="1636138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4" name="弧形 83"/>
              <p:cNvSpPr/>
              <p:nvPr/>
            </p:nvSpPr>
            <p:spPr>
              <a:xfrm flipH="1">
                <a:off x="6538612" y="1636137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5" name="圓角矩形 84"/>
              <p:cNvSpPr/>
              <p:nvPr/>
            </p:nvSpPr>
            <p:spPr>
              <a:xfrm>
                <a:off x="6538612" y="1464982"/>
                <a:ext cx="3849624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>
                    <a:latin typeface="SauceCodePro Nerd Font" panose="020B0509030403020204" pitchFamily="49" charset="0"/>
                    <a:ea typeface="SauceCodePro Nerd Font" panose="020B0509030403020204" pitchFamily="49" charset="0"/>
                  </a:rPr>
                  <a:t>V depth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86" name="圓角矩形 85"/>
              <p:cNvSpPr/>
              <p:nvPr/>
            </p:nvSpPr>
            <p:spPr>
              <a:xfrm>
                <a:off x="6538612" y="2598839"/>
                <a:ext cx="3849624" cy="566928"/>
              </a:xfrm>
              <a:prstGeom prst="roundRect">
                <a:avLst/>
              </a:prstGeom>
              <a:solidFill>
                <a:srgbClr val="00B05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87" name="圓角矩形 86"/>
              <p:cNvSpPr/>
              <p:nvPr/>
            </p:nvSpPr>
            <p:spPr>
              <a:xfrm>
                <a:off x="6538612" y="3165767"/>
                <a:ext cx="3849624" cy="566928"/>
              </a:xfrm>
              <a:prstGeom prst="roundRect">
                <a:avLst/>
              </a:prstGeom>
              <a:solidFill>
                <a:srgbClr val="00B05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88" name="圓角矩形 87"/>
              <p:cNvSpPr/>
              <p:nvPr/>
            </p:nvSpPr>
            <p:spPr>
              <a:xfrm>
                <a:off x="6538612" y="3732695"/>
                <a:ext cx="3849624" cy="566928"/>
              </a:xfrm>
              <a:prstGeom prst="roundRect">
                <a:avLst/>
              </a:prstGeom>
              <a:solidFill>
                <a:srgbClr val="00B05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89" name="圓角矩形 88"/>
              <p:cNvSpPr/>
              <p:nvPr/>
            </p:nvSpPr>
            <p:spPr>
              <a:xfrm>
                <a:off x="6538612" y="4299623"/>
                <a:ext cx="3849624" cy="566928"/>
              </a:xfrm>
              <a:prstGeom prst="roundRect">
                <a:avLst/>
              </a:prstGeom>
              <a:solidFill>
                <a:srgbClr val="00B05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</p:grpSp>
        <p:grpSp>
          <p:nvGrpSpPr>
            <p:cNvPr id="159" name="群組 158"/>
            <p:cNvGrpSpPr/>
            <p:nvPr/>
          </p:nvGrpSpPr>
          <p:grpSpPr>
            <a:xfrm rot="10800000">
              <a:off x="4475281" y="2187844"/>
              <a:ext cx="875550" cy="2832405"/>
              <a:chOff x="6614748" y="2759080"/>
              <a:chExt cx="875550" cy="2832405"/>
            </a:xfrm>
          </p:grpSpPr>
          <p:sp>
            <p:nvSpPr>
              <p:cNvPr id="156" name="圓角矩形 155"/>
              <p:cNvSpPr/>
              <p:nvPr/>
            </p:nvSpPr>
            <p:spPr>
              <a:xfrm rot="5400000">
                <a:off x="5971774" y="3924833"/>
                <a:ext cx="2530900" cy="50614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Input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57" name="弧形 156"/>
              <p:cNvSpPr/>
              <p:nvPr/>
            </p:nvSpPr>
            <p:spPr>
              <a:xfrm rot="5400000" flipH="1">
                <a:off x="6624771" y="2753211"/>
                <a:ext cx="694946" cy="706684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8" name="弧形 157"/>
              <p:cNvSpPr/>
              <p:nvPr/>
            </p:nvSpPr>
            <p:spPr>
              <a:xfrm rot="5400000">
                <a:off x="6620617" y="4890671"/>
                <a:ext cx="694945" cy="706684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cxnSp>
        <p:nvCxnSpPr>
          <p:cNvPr id="166" name="直線接點 165"/>
          <p:cNvCxnSpPr>
            <a:stCxn id="85" idx="2"/>
            <a:endCxn id="89" idx="2"/>
          </p:cNvCxnSpPr>
          <p:nvPr/>
        </p:nvCxnSpPr>
        <p:spPr>
          <a:xfrm>
            <a:off x="12044092" y="6090130"/>
            <a:ext cx="0" cy="2834641"/>
          </a:xfrm>
          <a:prstGeom prst="line">
            <a:avLst/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線接點 168"/>
          <p:cNvCxnSpPr/>
          <p:nvPr/>
        </p:nvCxnSpPr>
        <p:spPr>
          <a:xfrm>
            <a:off x="11557383" y="6087117"/>
            <a:ext cx="0" cy="2837654"/>
          </a:xfrm>
          <a:prstGeom prst="line">
            <a:avLst/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線接點 169"/>
          <p:cNvCxnSpPr/>
          <p:nvPr/>
        </p:nvCxnSpPr>
        <p:spPr>
          <a:xfrm>
            <a:off x="12545195" y="6087117"/>
            <a:ext cx="0" cy="2837654"/>
          </a:xfrm>
          <a:prstGeom prst="line">
            <a:avLst/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群組 9"/>
          <p:cNvGrpSpPr/>
          <p:nvPr/>
        </p:nvGrpSpPr>
        <p:grpSpPr>
          <a:xfrm>
            <a:off x="13930445" y="5520189"/>
            <a:ext cx="2495520" cy="3401569"/>
            <a:chOff x="14093005" y="5829718"/>
            <a:chExt cx="2495520" cy="3401569"/>
          </a:xfrm>
        </p:grpSpPr>
        <p:grpSp>
          <p:nvGrpSpPr>
            <p:cNvPr id="165" name="群組 164"/>
            <p:cNvGrpSpPr/>
            <p:nvPr/>
          </p:nvGrpSpPr>
          <p:grpSpPr>
            <a:xfrm>
              <a:off x="14093005" y="5829718"/>
              <a:ext cx="2495520" cy="3401569"/>
              <a:chOff x="7887454" y="2038568"/>
              <a:chExt cx="2495520" cy="3401569"/>
            </a:xfrm>
          </p:grpSpPr>
          <p:grpSp>
            <p:nvGrpSpPr>
              <p:cNvPr id="98" name="群組 97"/>
              <p:cNvGrpSpPr/>
              <p:nvPr/>
            </p:nvGrpSpPr>
            <p:grpSpPr>
              <a:xfrm>
                <a:off x="8408576" y="2038568"/>
                <a:ext cx="1974398" cy="3401569"/>
                <a:chOff x="6538612" y="1464982"/>
                <a:chExt cx="3849624" cy="3401569"/>
              </a:xfrm>
            </p:grpSpPr>
            <p:sp>
              <p:nvSpPr>
                <p:cNvPr id="100" name="圓角矩形 99"/>
                <p:cNvSpPr/>
                <p:nvPr/>
              </p:nvSpPr>
              <p:spPr>
                <a:xfrm>
                  <a:off x="6538612" y="2031910"/>
                  <a:ext cx="3849624" cy="566928"/>
                </a:xfrm>
                <a:prstGeom prst="roundRect">
                  <a:avLst/>
                </a:prstGeom>
                <a:solidFill>
                  <a:srgbClr val="0070C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01" name="弧形 100"/>
                <p:cNvSpPr/>
                <p:nvPr/>
              </p:nvSpPr>
              <p:spPr>
                <a:xfrm>
                  <a:off x="9693291" y="1636138"/>
                  <a:ext cx="694945" cy="791546"/>
                </a:xfrm>
                <a:prstGeom prst="arc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02" name="弧形 101"/>
                <p:cNvSpPr/>
                <p:nvPr/>
              </p:nvSpPr>
              <p:spPr>
                <a:xfrm flipH="1">
                  <a:off x="6538612" y="1636137"/>
                  <a:ext cx="694946" cy="791546"/>
                </a:xfrm>
                <a:prstGeom prst="arc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03" name="圓角矩形 102"/>
                <p:cNvSpPr/>
                <p:nvPr/>
              </p:nvSpPr>
              <p:spPr>
                <a:xfrm>
                  <a:off x="6538612" y="1464982"/>
                  <a:ext cx="3849624" cy="566928"/>
                </a:xfrm>
                <a:prstGeom prst="roundRect">
                  <a:avLst/>
                </a:prstGeom>
                <a:solidFill>
                  <a:schemeClr val="accent1">
                    <a:alpha val="0"/>
                  </a:schemeClr>
                </a:solidFill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2400" dirty="0">
                      <a:latin typeface="SauceCodePro Nerd Font" panose="020B0509030403020204" pitchFamily="49" charset="0"/>
                      <a:ea typeface="SauceCodePro Nerd Font" panose="020B0509030403020204" pitchFamily="49" charset="0"/>
                    </a:rPr>
                    <a:t>V depth</a:t>
                  </a:r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04" name="圓角矩形 103"/>
                <p:cNvSpPr/>
                <p:nvPr/>
              </p:nvSpPr>
              <p:spPr>
                <a:xfrm>
                  <a:off x="6538612" y="2598839"/>
                  <a:ext cx="3849624" cy="566928"/>
                </a:xfrm>
                <a:prstGeom prst="roundRect">
                  <a:avLst/>
                </a:prstGeom>
                <a:solidFill>
                  <a:srgbClr val="0070C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05" name="圓角矩形 104"/>
                <p:cNvSpPr/>
                <p:nvPr/>
              </p:nvSpPr>
              <p:spPr>
                <a:xfrm>
                  <a:off x="6538612" y="3165767"/>
                  <a:ext cx="3849624" cy="566928"/>
                </a:xfrm>
                <a:prstGeom prst="roundRect">
                  <a:avLst/>
                </a:prstGeom>
                <a:solidFill>
                  <a:srgbClr val="0070C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06" name="圓角矩形 105"/>
                <p:cNvSpPr/>
                <p:nvPr/>
              </p:nvSpPr>
              <p:spPr>
                <a:xfrm>
                  <a:off x="6538612" y="3732695"/>
                  <a:ext cx="3849624" cy="566928"/>
                </a:xfrm>
                <a:prstGeom prst="roundRect">
                  <a:avLst/>
                </a:prstGeom>
                <a:solidFill>
                  <a:srgbClr val="0070C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07" name="圓角矩形 106"/>
                <p:cNvSpPr/>
                <p:nvPr/>
              </p:nvSpPr>
              <p:spPr>
                <a:xfrm>
                  <a:off x="6538612" y="4299623"/>
                  <a:ext cx="3849624" cy="566928"/>
                </a:xfrm>
                <a:prstGeom prst="roundRect">
                  <a:avLst/>
                </a:prstGeom>
                <a:solidFill>
                  <a:srgbClr val="0070C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</p:grpSp>
          <p:grpSp>
            <p:nvGrpSpPr>
              <p:cNvPr id="164" name="群組 163"/>
              <p:cNvGrpSpPr/>
              <p:nvPr/>
            </p:nvGrpSpPr>
            <p:grpSpPr>
              <a:xfrm rot="10800000">
                <a:off x="7887454" y="2607733"/>
                <a:ext cx="875550" cy="2827006"/>
                <a:chOff x="10032946" y="2607733"/>
                <a:chExt cx="875550" cy="2827006"/>
              </a:xfrm>
            </p:grpSpPr>
            <p:sp>
              <p:nvSpPr>
                <p:cNvPr id="161" name="圓角矩形 160"/>
                <p:cNvSpPr/>
                <p:nvPr/>
              </p:nvSpPr>
              <p:spPr>
                <a:xfrm rot="5400000">
                  <a:off x="9389972" y="3767921"/>
                  <a:ext cx="2530900" cy="506148"/>
                </a:xfrm>
                <a:prstGeom prst="roundRect">
                  <a:avLst/>
                </a:prstGeom>
                <a:solidFill>
                  <a:schemeClr val="accent1">
                    <a:alpha val="0"/>
                  </a:schemeClr>
                </a:solidFill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2400" dirty="0">
                      <a:latin typeface="SauceCodePro Nerd Font" panose="020B0509030403020204" pitchFamily="49" charset="0"/>
                    </a:rPr>
                    <a:t>Q length</a:t>
                  </a:r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62" name="弧形 161"/>
                <p:cNvSpPr/>
                <p:nvPr/>
              </p:nvSpPr>
              <p:spPr>
                <a:xfrm rot="5400000" flipH="1">
                  <a:off x="10042969" y="2601864"/>
                  <a:ext cx="694946" cy="706684"/>
                </a:xfrm>
                <a:prstGeom prst="arc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63" name="弧形 162"/>
                <p:cNvSpPr/>
                <p:nvPr/>
              </p:nvSpPr>
              <p:spPr>
                <a:xfrm rot="5400000">
                  <a:off x="10038815" y="4733925"/>
                  <a:ext cx="694945" cy="706684"/>
                </a:xfrm>
                <a:prstGeom prst="arc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</p:grpSp>
        <p:cxnSp>
          <p:nvCxnSpPr>
            <p:cNvPr id="172" name="直線接點 171"/>
            <p:cNvCxnSpPr>
              <a:stCxn id="100" idx="0"/>
              <a:endCxn id="107" idx="2"/>
            </p:cNvCxnSpPr>
            <p:nvPr/>
          </p:nvCxnSpPr>
          <p:spPr>
            <a:xfrm>
              <a:off x="15601326" y="6396646"/>
              <a:ext cx="0" cy="2834641"/>
            </a:xfrm>
            <a:prstGeom prst="line">
              <a:avLst/>
            </a:prstGeom>
            <a:ln w="2540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線接點 172"/>
            <p:cNvCxnSpPr/>
            <p:nvPr/>
          </p:nvCxnSpPr>
          <p:spPr>
            <a:xfrm>
              <a:off x="15124191" y="6400310"/>
              <a:ext cx="0" cy="2830977"/>
            </a:xfrm>
            <a:prstGeom prst="line">
              <a:avLst/>
            </a:prstGeom>
            <a:ln w="2540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線接點 173"/>
            <p:cNvCxnSpPr/>
            <p:nvPr/>
          </p:nvCxnSpPr>
          <p:spPr>
            <a:xfrm>
              <a:off x="16063366" y="6390542"/>
              <a:ext cx="0" cy="2823955"/>
            </a:xfrm>
            <a:prstGeom prst="line">
              <a:avLst/>
            </a:prstGeom>
            <a:ln w="2540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0" name="圓角矩形 89"/>
          <p:cNvSpPr/>
          <p:nvPr/>
        </p:nvSpPr>
        <p:spPr>
          <a:xfrm>
            <a:off x="11684091" y="9225889"/>
            <a:ext cx="720000" cy="720000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latin typeface="Source Code Pro" panose="020B0509030403020204" pitchFamily="49" charset="0"/>
              </a:rPr>
              <a:t>V</a:t>
            </a:r>
          </a:p>
        </p:txBody>
      </p:sp>
      <p:grpSp>
        <p:nvGrpSpPr>
          <p:cNvPr id="116" name="群組 115"/>
          <p:cNvGrpSpPr/>
          <p:nvPr/>
        </p:nvGrpSpPr>
        <p:grpSpPr>
          <a:xfrm>
            <a:off x="6378789" y="6104068"/>
            <a:ext cx="3436581" cy="2845938"/>
            <a:chOff x="7330556" y="2437944"/>
            <a:chExt cx="3436581" cy="2845938"/>
          </a:xfrm>
        </p:grpSpPr>
        <p:grpSp>
          <p:nvGrpSpPr>
            <p:cNvPr id="122" name="群組 121"/>
            <p:cNvGrpSpPr/>
            <p:nvPr/>
          </p:nvGrpSpPr>
          <p:grpSpPr>
            <a:xfrm>
              <a:off x="7925678" y="2437944"/>
              <a:ext cx="2841459" cy="2845938"/>
              <a:chOff x="8751371" y="2052353"/>
              <a:chExt cx="2841459" cy="2845938"/>
            </a:xfrm>
          </p:grpSpPr>
          <p:sp>
            <p:nvSpPr>
              <p:cNvPr id="126" name="圓角矩形 125"/>
              <p:cNvSpPr/>
              <p:nvPr/>
            </p:nvSpPr>
            <p:spPr>
              <a:xfrm>
                <a:off x="8751371" y="2058458"/>
                <a:ext cx="566927" cy="566928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27" name="圓角矩形 126"/>
              <p:cNvSpPr/>
              <p:nvPr/>
            </p:nvSpPr>
            <p:spPr>
              <a:xfrm>
                <a:off x="8753528" y="2623907"/>
                <a:ext cx="566927" cy="566928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28" name="圓角矩形 127"/>
              <p:cNvSpPr/>
              <p:nvPr/>
            </p:nvSpPr>
            <p:spPr>
              <a:xfrm>
                <a:off x="8753608" y="3190831"/>
                <a:ext cx="566927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29" name="圓角矩形 128"/>
              <p:cNvSpPr/>
              <p:nvPr/>
            </p:nvSpPr>
            <p:spPr>
              <a:xfrm>
                <a:off x="8754513" y="3759808"/>
                <a:ext cx="566927" cy="566928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30" name="圓角矩形 129"/>
              <p:cNvSpPr/>
              <p:nvPr/>
            </p:nvSpPr>
            <p:spPr>
              <a:xfrm>
                <a:off x="8751371" y="4325253"/>
                <a:ext cx="566927" cy="566928"/>
              </a:xfrm>
              <a:prstGeom prst="roundRect">
                <a:avLst/>
              </a:prstGeom>
              <a:solidFill>
                <a:schemeClr val="accent4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31" name="圓角矩形 130"/>
              <p:cNvSpPr/>
              <p:nvPr/>
            </p:nvSpPr>
            <p:spPr>
              <a:xfrm>
                <a:off x="9317847" y="2052353"/>
                <a:ext cx="566927" cy="566928"/>
              </a:xfrm>
              <a:prstGeom prst="roundRect">
                <a:avLst/>
              </a:prstGeom>
              <a:solidFill>
                <a:schemeClr val="accent4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32" name="圓角矩形 131"/>
              <p:cNvSpPr/>
              <p:nvPr/>
            </p:nvSpPr>
            <p:spPr>
              <a:xfrm>
                <a:off x="9320004" y="2617802"/>
                <a:ext cx="566927" cy="566928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33" name="圓角矩形 132"/>
              <p:cNvSpPr/>
              <p:nvPr/>
            </p:nvSpPr>
            <p:spPr>
              <a:xfrm>
                <a:off x="9320084" y="3184726"/>
                <a:ext cx="566927" cy="566928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34" name="圓角矩形 133"/>
              <p:cNvSpPr/>
              <p:nvPr/>
            </p:nvSpPr>
            <p:spPr>
              <a:xfrm>
                <a:off x="9320989" y="3753703"/>
                <a:ext cx="566927" cy="566928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35" name="圓角矩形 134"/>
              <p:cNvSpPr/>
              <p:nvPr/>
            </p:nvSpPr>
            <p:spPr>
              <a:xfrm>
                <a:off x="9317847" y="4319148"/>
                <a:ext cx="566927" cy="566928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36" name="圓角矩形 135"/>
              <p:cNvSpPr/>
              <p:nvPr/>
            </p:nvSpPr>
            <p:spPr>
              <a:xfrm>
                <a:off x="9883789" y="2064568"/>
                <a:ext cx="566927" cy="566928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37" name="圓角矩形 136"/>
              <p:cNvSpPr/>
              <p:nvPr/>
            </p:nvSpPr>
            <p:spPr>
              <a:xfrm>
                <a:off x="9885946" y="2630017"/>
                <a:ext cx="566927" cy="566928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38" name="圓角矩形 137"/>
              <p:cNvSpPr/>
              <p:nvPr/>
            </p:nvSpPr>
            <p:spPr>
              <a:xfrm>
                <a:off x="9886026" y="3196941"/>
                <a:ext cx="566927" cy="566928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39" name="圓角矩形 138"/>
              <p:cNvSpPr/>
              <p:nvPr/>
            </p:nvSpPr>
            <p:spPr>
              <a:xfrm>
                <a:off x="9886931" y="3765918"/>
                <a:ext cx="566927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40" name="圓角矩形 139"/>
              <p:cNvSpPr/>
              <p:nvPr/>
            </p:nvSpPr>
            <p:spPr>
              <a:xfrm>
                <a:off x="9883789" y="4331363"/>
                <a:ext cx="566927" cy="566928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41" name="圓角矩形 140"/>
              <p:cNvSpPr/>
              <p:nvPr/>
            </p:nvSpPr>
            <p:spPr>
              <a:xfrm>
                <a:off x="10455834" y="2064568"/>
                <a:ext cx="566927" cy="566928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42" name="圓角矩形 141"/>
              <p:cNvSpPr/>
              <p:nvPr/>
            </p:nvSpPr>
            <p:spPr>
              <a:xfrm>
                <a:off x="10457991" y="2630017"/>
                <a:ext cx="566927" cy="566928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43" name="圓角矩形 142"/>
              <p:cNvSpPr/>
              <p:nvPr/>
            </p:nvSpPr>
            <p:spPr>
              <a:xfrm>
                <a:off x="10458071" y="3196941"/>
                <a:ext cx="566927" cy="566928"/>
              </a:xfrm>
              <a:prstGeom prst="roundRect">
                <a:avLst/>
              </a:prstGeom>
              <a:solidFill>
                <a:srgbClr val="CCDE82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44" name="圓角矩形 143"/>
              <p:cNvSpPr/>
              <p:nvPr/>
            </p:nvSpPr>
            <p:spPr>
              <a:xfrm>
                <a:off x="10458976" y="3765918"/>
                <a:ext cx="566927" cy="566928"/>
              </a:xfrm>
              <a:prstGeom prst="roundRect">
                <a:avLst/>
              </a:prstGeom>
              <a:solidFill>
                <a:srgbClr val="FFC00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45" name="圓角矩形 144"/>
              <p:cNvSpPr/>
              <p:nvPr/>
            </p:nvSpPr>
            <p:spPr>
              <a:xfrm>
                <a:off x="10455834" y="4331363"/>
                <a:ext cx="566927" cy="566928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46" name="圓角矩形 145"/>
              <p:cNvSpPr/>
              <p:nvPr/>
            </p:nvSpPr>
            <p:spPr>
              <a:xfrm>
                <a:off x="11022761" y="2064568"/>
                <a:ext cx="566927" cy="566928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47" name="圓角矩形 146"/>
              <p:cNvSpPr/>
              <p:nvPr/>
            </p:nvSpPr>
            <p:spPr>
              <a:xfrm>
                <a:off x="11024918" y="2630017"/>
                <a:ext cx="566927" cy="566928"/>
              </a:xfrm>
              <a:prstGeom prst="roundRect">
                <a:avLst/>
              </a:prstGeom>
              <a:solidFill>
                <a:srgbClr val="CCDE82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48" name="圓角矩形 147"/>
              <p:cNvSpPr/>
              <p:nvPr/>
            </p:nvSpPr>
            <p:spPr>
              <a:xfrm>
                <a:off x="11024998" y="3196941"/>
                <a:ext cx="566927" cy="566928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49" name="圓角矩形 148"/>
              <p:cNvSpPr/>
              <p:nvPr/>
            </p:nvSpPr>
            <p:spPr>
              <a:xfrm>
                <a:off x="11025903" y="3765918"/>
                <a:ext cx="566927" cy="566928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50" name="圓角矩形 149"/>
              <p:cNvSpPr/>
              <p:nvPr/>
            </p:nvSpPr>
            <p:spPr>
              <a:xfrm>
                <a:off x="11022761" y="4331363"/>
                <a:ext cx="566927" cy="566928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</p:grpSp>
        <p:grpSp>
          <p:nvGrpSpPr>
            <p:cNvPr id="118" name="群組 117"/>
            <p:cNvGrpSpPr/>
            <p:nvPr/>
          </p:nvGrpSpPr>
          <p:grpSpPr>
            <a:xfrm rot="10800000">
              <a:off x="7330556" y="2447607"/>
              <a:ext cx="980690" cy="2830165"/>
              <a:chOff x="10930114" y="2447607"/>
              <a:chExt cx="980690" cy="2830165"/>
            </a:xfrm>
          </p:grpSpPr>
          <p:sp>
            <p:nvSpPr>
              <p:cNvPr id="119" name="圓角矩形 118"/>
              <p:cNvSpPr/>
              <p:nvPr/>
            </p:nvSpPr>
            <p:spPr>
              <a:xfrm rot="5400000">
                <a:off x="10361890" y="3579226"/>
                <a:ext cx="2530900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Input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20" name="弧形 119"/>
              <p:cNvSpPr/>
              <p:nvPr/>
            </p:nvSpPr>
            <p:spPr>
              <a:xfrm rot="5400000" flipH="1">
                <a:off x="10983067" y="2399307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1" name="弧形 120"/>
              <p:cNvSpPr/>
              <p:nvPr/>
            </p:nvSpPr>
            <p:spPr>
              <a:xfrm rot="5400000">
                <a:off x="10978414" y="4534527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sp>
        <p:nvSpPr>
          <p:cNvPr id="151" name="圓角矩形 150"/>
          <p:cNvSpPr/>
          <p:nvPr/>
        </p:nvSpPr>
        <p:spPr>
          <a:xfrm>
            <a:off x="6986601" y="9290255"/>
            <a:ext cx="2668641" cy="720000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Attention</a:t>
            </a:r>
          </a:p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Weight</a:t>
            </a:r>
          </a:p>
        </p:txBody>
      </p:sp>
      <p:sp>
        <p:nvSpPr>
          <p:cNvPr id="152" name="圓角矩形 151"/>
          <p:cNvSpPr/>
          <p:nvPr/>
        </p:nvSpPr>
        <p:spPr>
          <a:xfrm>
            <a:off x="7130088" y="5520189"/>
            <a:ext cx="2530900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latin typeface="SauceCodePro Nerd Font" panose="020B0509030403020204" pitchFamily="49" charset="0"/>
              </a:rPr>
              <a:t>Input </a:t>
            </a:r>
            <a:r>
              <a:rPr lang="en-US" altLang="zh-TW" sz="2400" dirty="0">
                <a:latin typeface="SauceCodePro Nerd Font" panose="020B0509030403020204" pitchFamily="49" charset="0"/>
              </a:rPr>
              <a:t>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53" name="弧形 152"/>
          <p:cNvSpPr/>
          <p:nvPr/>
        </p:nvSpPr>
        <p:spPr>
          <a:xfrm flipH="1">
            <a:off x="6973714" y="5704680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4" name="弧形 153"/>
          <p:cNvSpPr/>
          <p:nvPr/>
        </p:nvSpPr>
        <p:spPr>
          <a:xfrm>
            <a:off x="9122415" y="5709333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8121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50"/>
    </mc:Choice>
    <mc:Fallback xmlns="">
      <p:transition spd="slow" advTm="1050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群組 63"/>
          <p:cNvGrpSpPr/>
          <p:nvPr/>
        </p:nvGrpSpPr>
        <p:grpSpPr>
          <a:xfrm>
            <a:off x="5947955" y="6779888"/>
            <a:ext cx="6444316" cy="3401569"/>
            <a:chOff x="1669443" y="3190097"/>
            <a:chExt cx="6444316" cy="3401569"/>
          </a:xfrm>
        </p:grpSpPr>
        <p:grpSp>
          <p:nvGrpSpPr>
            <p:cNvPr id="4" name="群組 3"/>
            <p:cNvGrpSpPr/>
            <p:nvPr/>
          </p:nvGrpSpPr>
          <p:grpSpPr>
            <a:xfrm>
              <a:off x="1669443" y="3361252"/>
              <a:ext cx="2495520" cy="3230414"/>
              <a:chOff x="7887454" y="2209723"/>
              <a:chExt cx="2495520" cy="3230414"/>
            </a:xfrm>
          </p:grpSpPr>
          <p:grpSp>
            <p:nvGrpSpPr>
              <p:cNvPr id="5" name="群組 4"/>
              <p:cNvGrpSpPr/>
              <p:nvPr/>
            </p:nvGrpSpPr>
            <p:grpSpPr>
              <a:xfrm>
                <a:off x="8408576" y="2209723"/>
                <a:ext cx="1974398" cy="3230414"/>
                <a:chOff x="6538612" y="1636137"/>
                <a:chExt cx="3849624" cy="3230414"/>
              </a:xfrm>
            </p:grpSpPr>
            <p:sp>
              <p:nvSpPr>
                <p:cNvPr id="10" name="圓角矩形 9"/>
                <p:cNvSpPr/>
                <p:nvPr/>
              </p:nvSpPr>
              <p:spPr>
                <a:xfrm>
                  <a:off x="6538612" y="2031910"/>
                  <a:ext cx="3849624" cy="566928"/>
                </a:xfrm>
                <a:prstGeom prst="roundRect">
                  <a:avLst/>
                </a:prstGeom>
                <a:solidFill>
                  <a:srgbClr val="0070C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" name="弧形 11"/>
                <p:cNvSpPr/>
                <p:nvPr/>
              </p:nvSpPr>
              <p:spPr>
                <a:xfrm flipH="1">
                  <a:off x="6538612" y="1636137"/>
                  <a:ext cx="694946" cy="791546"/>
                </a:xfrm>
                <a:prstGeom prst="arc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4" name="圓角矩形 13"/>
                <p:cNvSpPr/>
                <p:nvPr/>
              </p:nvSpPr>
              <p:spPr>
                <a:xfrm>
                  <a:off x="6538612" y="2598839"/>
                  <a:ext cx="3849624" cy="566928"/>
                </a:xfrm>
                <a:prstGeom prst="roundRect">
                  <a:avLst/>
                </a:prstGeom>
                <a:solidFill>
                  <a:srgbClr val="0070C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5" name="圓角矩形 14"/>
                <p:cNvSpPr/>
                <p:nvPr/>
              </p:nvSpPr>
              <p:spPr>
                <a:xfrm>
                  <a:off x="6538612" y="3165767"/>
                  <a:ext cx="3849624" cy="566928"/>
                </a:xfrm>
                <a:prstGeom prst="roundRect">
                  <a:avLst/>
                </a:prstGeom>
                <a:solidFill>
                  <a:srgbClr val="0070C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6" name="圓角矩形 15"/>
                <p:cNvSpPr/>
                <p:nvPr/>
              </p:nvSpPr>
              <p:spPr>
                <a:xfrm>
                  <a:off x="6538612" y="3732695"/>
                  <a:ext cx="3849624" cy="566928"/>
                </a:xfrm>
                <a:prstGeom prst="roundRect">
                  <a:avLst/>
                </a:prstGeom>
                <a:solidFill>
                  <a:srgbClr val="0070C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7" name="圓角矩形 16"/>
                <p:cNvSpPr/>
                <p:nvPr/>
              </p:nvSpPr>
              <p:spPr>
                <a:xfrm>
                  <a:off x="6538612" y="4299623"/>
                  <a:ext cx="3849624" cy="566928"/>
                </a:xfrm>
                <a:prstGeom prst="roundRect">
                  <a:avLst/>
                </a:prstGeom>
                <a:solidFill>
                  <a:srgbClr val="0070C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</p:grpSp>
          <p:grpSp>
            <p:nvGrpSpPr>
              <p:cNvPr id="6" name="群組 5"/>
              <p:cNvGrpSpPr/>
              <p:nvPr/>
            </p:nvGrpSpPr>
            <p:grpSpPr>
              <a:xfrm rot="10800000">
                <a:off x="7887454" y="2607733"/>
                <a:ext cx="875550" cy="2827006"/>
                <a:chOff x="10032946" y="2607733"/>
                <a:chExt cx="875550" cy="2827006"/>
              </a:xfrm>
            </p:grpSpPr>
            <p:sp>
              <p:nvSpPr>
                <p:cNvPr id="7" name="圓角矩形 6"/>
                <p:cNvSpPr/>
                <p:nvPr/>
              </p:nvSpPr>
              <p:spPr>
                <a:xfrm rot="5400000">
                  <a:off x="9389972" y="3767921"/>
                  <a:ext cx="2530900" cy="506148"/>
                </a:xfrm>
                <a:prstGeom prst="roundRect">
                  <a:avLst/>
                </a:prstGeom>
                <a:solidFill>
                  <a:schemeClr val="accent1">
                    <a:alpha val="0"/>
                  </a:schemeClr>
                </a:solidFill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2400" dirty="0" smtClean="0">
                      <a:latin typeface="SauceCodePro Nerd Font" panose="020B0509030403020204" pitchFamily="49" charset="0"/>
                    </a:rPr>
                    <a:t>Input </a:t>
                  </a:r>
                  <a:r>
                    <a:rPr lang="en-US" altLang="zh-TW" sz="2400" dirty="0">
                      <a:latin typeface="SauceCodePro Nerd Font" panose="020B0509030403020204" pitchFamily="49" charset="0"/>
                    </a:rPr>
                    <a:t>length</a:t>
                  </a:r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" name="弧形 7"/>
                <p:cNvSpPr/>
                <p:nvPr/>
              </p:nvSpPr>
              <p:spPr>
                <a:xfrm rot="5400000" flipH="1">
                  <a:off x="10042969" y="2601864"/>
                  <a:ext cx="694946" cy="706684"/>
                </a:xfrm>
                <a:prstGeom prst="arc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9" name="弧形 8"/>
                <p:cNvSpPr/>
                <p:nvPr/>
              </p:nvSpPr>
              <p:spPr>
                <a:xfrm rot="5400000">
                  <a:off x="10038815" y="4733925"/>
                  <a:ext cx="694945" cy="706684"/>
                </a:xfrm>
                <a:prstGeom prst="arc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</p:grpSp>
        <p:grpSp>
          <p:nvGrpSpPr>
            <p:cNvPr id="19" name="群組 18"/>
            <p:cNvGrpSpPr/>
            <p:nvPr/>
          </p:nvGrpSpPr>
          <p:grpSpPr>
            <a:xfrm>
              <a:off x="2922471" y="3190097"/>
              <a:ext cx="4285297" cy="3401569"/>
              <a:chOff x="4116038" y="1464982"/>
              <a:chExt cx="8355350" cy="3401569"/>
            </a:xfrm>
          </p:grpSpPr>
          <p:sp>
            <p:nvSpPr>
              <p:cNvPr id="24" name="圓角矩形 23"/>
              <p:cNvSpPr/>
              <p:nvPr/>
            </p:nvSpPr>
            <p:spPr>
              <a:xfrm>
                <a:off x="6538612" y="2031910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圓角矩形 26"/>
                  <p:cNvSpPr/>
                  <p:nvPr/>
                </p:nvSpPr>
                <p:spPr>
                  <a:xfrm>
                    <a:off x="4116038" y="1464982"/>
                    <a:ext cx="8355350" cy="566928"/>
                  </a:xfrm>
                  <a:prstGeom prst="roundRect">
                    <a:avLst/>
                  </a:prstGeom>
                  <a:solidFill>
                    <a:schemeClr val="accent1">
                      <a:alpha val="0"/>
                    </a:schemeClr>
                  </a:solidFill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sz="2400" dirty="0">
                        <a:latin typeface="SauceCodePro Nerd Font" panose="020B0509030403020204" pitchFamily="49" charset="0"/>
                        <a:ea typeface="SauceCodePro Nerd Font" panose="020B0509030403020204" pitchFamily="49" charset="0"/>
                      </a:rPr>
                      <a:t>V depth</a:t>
                    </a:r>
                    <a:r>
                      <a:rPr lang="zh-TW" altLang="en-US" sz="2400" dirty="0">
                        <a:latin typeface="SauceCodePro Nerd Font" panose="020B0509030403020204" pitchFamily="49" charset="0"/>
                        <a:ea typeface="SauceCodePro Nerd Font" panose="020B0509030403020204" pitchFamily="49" charset="0"/>
                      </a:rPr>
                      <a:t> </a:t>
                    </a:r>
                    <a14:m>
                      <m:oMath xmlns:m="http://schemas.openxmlformats.org/officeDocument/2006/math"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</m:oMath>
                    </a14:m>
                    <a:r>
                      <a:rPr lang="zh-TW" altLang="en-US" sz="2400" dirty="0">
                        <a:latin typeface="SauceCodePro Nerd Font" panose="020B0509030403020204" pitchFamily="49" charset="0"/>
                        <a:ea typeface="SauceCodePro Nerd Font" panose="020B0509030403020204" pitchFamily="49" charset="0"/>
                      </a:rPr>
                      <a:t> </a:t>
                    </a:r>
                    <a:r>
                      <a:rPr lang="en-US" altLang="zh-TW" sz="2400" dirty="0">
                        <a:latin typeface="SauceCodePro Nerd Font" panose="020B0509030403020204" pitchFamily="49" charset="0"/>
                        <a:ea typeface="SauceCodePro Nerd Font" panose="020B0509030403020204" pitchFamily="49" charset="0"/>
                      </a:rPr>
                      <a:t>Head number</a:t>
                    </a:r>
                    <a:endParaRPr lang="zh-TW" altLang="en-US" sz="2400" dirty="0">
                      <a:latin typeface="SauceCodePro Nerd Font" panose="020B0509030403020204" pitchFamily="49" charset="0"/>
                    </a:endParaRPr>
                  </a:p>
                </p:txBody>
              </p:sp>
            </mc:Choice>
            <mc:Fallback xmlns="">
              <p:sp>
                <p:nvSpPr>
                  <p:cNvPr id="27" name="圓角矩形 2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16038" y="1464982"/>
                    <a:ext cx="8355350" cy="566928"/>
                  </a:xfrm>
                  <a:prstGeom prst="roundRect">
                    <a:avLst/>
                  </a:prstGeom>
                  <a:blipFill rotWithShape="0">
                    <a:blip r:embed="rId2"/>
                    <a:stretch>
                      <a:fillRect b="-13684"/>
                    </a:stretch>
                  </a:blipFill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8" name="圓角矩形 27"/>
              <p:cNvSpPr/>
              <p:nvPr/>
            </p:nvSpPr>
            <p:spPr>
              <a:xfrm>
                <a:off x="6538612" y="2598839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9" name="圓角矩形 28"/>
              <p:cNvSpPr/>
              <p:nvPr/>
            </p:nvSpPr>
            <p:spPr>
              <a:xfrm>
                <a:off x="6538612" y="3165767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30" name="圓角矩形 29"/>
              <p:cNvSpPr/>
              <p:nvPr/>
            </p:nvSpPr>
            <p:spPr>
              <a:xfrm>
                <a:off x="6538612" y="3732695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31" name="圓角矩形 30"/>
              <p:cNvSpPr/>
              <p:nvPr/>
            </p:nvSpPr>
            <p:spPr>
              <a:xfrm>
                <a:off x="6538612" y="4299623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</p:grpSp>
        <p:grpSp>
          <p:nvGrpSpPr>
            <p:cNvPr id="46" name="群組 45"/>
            <p:cNvGrpSpPr/>
            <p:nvPr/>
          </p:nvGrpSpPr>
          <p:grpSpPr>
            <a:xfrm>
              <a:off x="6139361" y="3355855"/>
              <a:ext cx="1974398" cy="3230413"/>
              <a:chOff x="6538612" y="1636138"/>
              <a:chExt cx="3849624" cy="3230413"/>
            </a:xfrm>
          </p:grpSpPr>
          <p:sp>
            <p:nvSpPr>
              <p:cNvPr id="47" name="圓角矩形 46"/>
              <p:cNvSpPr/>
              <p:nvPr/>
            </p:nvSpPr>
            <p:spPr>
              <a:xfrm>
                <a:off x="6538612" y="2031910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48" name="弧形 47"/>
              <p:cNvSpPr/>
              <p:nvPr/>
            </p:nvSpPr>
            <p:spPr>
              <a:xfrm>
                <a:off x="9693291" y="1636138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1" name="圓角矩形 50"/>
              <p:cNvSpPr/>
              <p:nvPr/>
            </p:nvSpPr>
            <p:spPr>
              <a:xfrm>
                <a:off x="6538612" y="2598839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52" name="圓角矩形 51"/>
              <p:cNvSpPr/>
              <p:nvPr/>
            </p:nvSpPr>
            <p:spPr>
              <a:xfrm>
                <a:off x="6538612" y="3165767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53" name="圓角矩形 52"/>
              <p:cNvSpPr/>
              <p:nvPr/>
            </p:nvSpPr>
            <p:spPr>
              <a:xfrm>
                <a:off x="6538612" y="3732695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54" name="圓角矩形 53"/>
              <p:cNvSpPr/>
              <p:nvPr/>
            </p:nvSpPr>
            <p:spPr>
              <a:xfrm>
                <a:off x="6538612" y="4299623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</p:grpSp>
      </p:grpSp>
      <p:cxnSp>
        <p:nvCxnSpPr>
          <p:cNvPr id="65" name="直線單箭頭接點 64"/>
          <p:cNvCxnSpPr>
            <a:stCxn id="52" idx="3"/>
            <a:endCxn id="80" idx="1"/>
          </p:cNvCxnSpPr>
          <p:nvPr/>
        </p:nvCxnSpPr>
        <p:spPr>
          <a:xfrm>
            <a:off x="12392275" y="8758738"/>
            <a:ext cx="1318933" cy="0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圓角矩形 66"/>
          <p:cNvSpPr/>
          <p:nvPr/>
        </p:nvSpPr>
        <p:spPr>
          <a:xfrm>
            <a:off x="12770055" y="4506777"/>
            <a:ext cx="3849624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68" name="弧形 67"/>
          <p:cNvSpPr/>
          <p:nvPr/>
        </p:nvSpPr>
        <p:spPr>
          <a:xfrm>
            <a:off x="15924737" y="4111004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弧形 68"/>
          <p:cNvSpPr/>
          <p:nvPr/>
        </p:nvSpPr>
        <p:spPr>
          <a:xfrm flipH="1">
            <a:off x="12770055" y="4111004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圓角矩形 69"/>
          <p:cNvSpPr/>
          <p:nvPr/>
        </p:nvSpPr>
        <p:spPr>
          <a:xfrm>
            <a:off x="12770055" y="3939849"/>
            <a:ext cx="3849624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Embedding 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71" name="圓角矩形 70"/>
          <p:cNvSpPr/>
          <p:nvPr/>
        </p:nvSpPr>
        <p:spPr>
          <a:xfrm>
            <a:off x="12770055" y="5073705"/>
            <a:ext cx="3849624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72" name="圓角矩形 71"/>
          <p:cNvSpPr/>
          <p:nvPr/>
        </p:nvSpPr>
        <p:spPr>
          <a:xfrm>
            <a:off x="12770055" y="5640633"/>
            <a:ext cx="3849624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73" name="圓角矩形 72"/>
          <p:cNvSpPr/>
          <p:nvPr/>
        </p:nvSpPr>
        <p:spPr>
          <a:xfrm>
            <a:off x="12770055" y="6207561"/>
            <a:ext cx="3849624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74" name="圓角矩形 73"/>
          <p:cNvSpPr/>
          <p:nvPr/>
        </p:nvSpPr>
        <p:spPr>
          <a:xfrm>
            <a:off x="12770055" y="6774489"/>
            <a:ext cx="3849624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76" name="弧形 75"/>
          <p:cNvSpPr/>
          <p:nvPr/>
        </p:nvSpPr>
        <p:spPr>
          <a:xfrm rot="5400000" flipH="1">
            <a:off x="16258870" y="4462952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弧形 76"/>
          <p:cNvSpPr/>
          <p:nvPr/>
        </p:nvSpPr>
        <p:spPr>
          <a:xfrm rot="5400000">
            <a:off x="16254220" y="6598172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" name="圓角矩形 79"/>
          <p:cNvSpPr/>
          <p:nvPr/>
        </p:nvSpPr>
        <p:spPr>
          <a:xfrm>
            <a:off x="13711204" y="8403795"/>
            <a:ext cx="1967326" cy="709893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Linear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82" name="直線單箭頭接點 81"/>
          <p:cNvCxnSpPr>
            <a:stCxn id="80" idx="0"/>
            <a:endCxn id="74" idx="2"/>
          </p:cNvCxnSpPr>
          <p:nvPr/>
        </p:nvCxnSpPr>
        <p:spPr>
          <a:xfrm flipV="1">
            <a:off x="14694867" y="7341417"/>
            <a:ext cx="0" cy="1062374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圓角矩形 88"/>
          <p:cNvSpPr/>
          <p:nvPr/>
        </p:nvSpPr>
        <p:spPr>
          <a:xfrm>
            <a:off x="9203321" y="4517575"/>
            <a:ext cx="2832526" cy="1703735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Multi-Head Attention Output</a:t>
            </a:r>
          </a:p>
        </p:txBody>
      </p:sp>
      <p:cxnSp>
        <p:nvCxnSpPr>
          <p:cNvPr id="90" name="直線單箭頭接點 89"/>
          <p:cNvCxnSpPr>
            <a:stCxn id="89" idx="3"/>
          </p:cNvCxnSpPr>
          <p:nvPr/>
        </p:nvCxnSpPr>
        <p:spPr>
          <a:xfrm flipV="1">
            <a:off x="12035851" y="5359138"/>
            <a:ext cx="616369" cy="10302"/>
          </a:xfrm>
          <a:prstGeom prst="straightConnector1">
            <a:avLst/>
          </a:prstGeom>
          <a:ln w="127000" cmpd="dbl">
            <a:solidFill>
              <a:schemeClr val="bg1"/>
            </a:solidFill>
            <a:headEnd type="none" w="med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圓角矩形 44"/>
          <p:cNvSpPr/>
          <p:nvPr/>
        </p:nvSpPr>
        <p:spPr>
          <a:xfrm rot="5400000">
            <a:off x="15607303" y="5647170"/>
            <a:ext cx="2530900" cy="50614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latin typeface="SauceCodePro Nerd Font" panose="020B0509030403020204" pitchFamily="49" charset="0"/>
              </a:rPr>
              <a:t>Input </a:t>
            </a:r>
            <a:r>
              <a:rPr lang="en-US" altLang="zh-TW" sz="2400" dirty="0">
                <a:latin typeface="SauceCodePro Nerd Font" panose="020B0509030403020204" pitchFamily="49" charset="0"/>
              </a:rPr>
              <a:t>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8957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43"/>
    </mc:Choice>
    <mc:Fallback xmlns="">
      <p:transition spd="slow" advTm="543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7009742" y="4773055"/>
            <a:ext cx="4221804" cy="5340485"/>
          </a:xfrm>
          <a:prstGeom prst="roundRect">
            <a:avLst/>
          </a:prstGeom>
          <a:solidFill>
            <a:srgbClr val="92D050">
              <a:alpha val="0"/>
            </a:srgbClr>
          </a:solidFill>
          <a:ln w="508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5" name="圓角矩形 4"/>
          <p:cNvSpPr/>
          <p:nvPr/>
        </p:nvSpPr>
        <p:spPr>
          <a:xfrm>
            <a:off x="7429652" y="8810034"/>
            <a:ext cx="3420892" cy="1115436"/>
          </a:xfrm>
          <a:prstGeom prst="roundRect">
            <a:avLst/>
          </a:prstGeom>
          <a:noFill/>
          <a:ln w="508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Encoder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7429652" y="7179028"/>
            <a:ext cx="3420892" cy="1115436"/>
          </a:xfrm>
          <a:prstGeom prst="roundRect">
            <a:avLst/>
          </a:prstGeom>
          <a:noFill/>
          <a:ln w="508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Encoder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cxnSp>
        <p:nvCxnSpPr>
          <p:cNvPr id="8" name="直線單箭頭接點 7"/>
          <p:cNvCxnSpPr>
            <a:stCxn id="5" idx="0"/>
            <a:endCxn id="6" idx="2"/>
          </p:cNvCxnSpPr>
          <p:nvPr/>
        </p:nvCxnSpPr>
        <p:spPr>
          <a:xfrm flipV="1">
            <a:off x="9140098" y="8294464"/>
            <a:ext cx="0" cy="515570"/>
          </a:xfrm>
          <a:prstGeom prst="straightConnector1">
            <a:avLst/>
          </a:prstGeom>
          <a:ln w="762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>
            <a:stCxn id="6" idx="0"/>
            <a:endCxn id="7" idx="2"/>
          </p:cNvCxnSpPr>
          <p:nvPr/>
        </p:nvCxnSpPr>
        <p:spPr>
          <a:xfrm flipV="1">
            <a:off x="9140098" y="6144655"/>
            <a:ext cx="0" cy="1034373"/>
          </a:xfrm>
          <a:prstGeom prst="straightConnector1">
            <a:avLst/>
          </a:prstGeom>
          <a:ln w="76200">
            <a:solidFill>
              <a:srgbClr val="FF006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圓角矩形 18"/>
          <p:cNvSpPr/>
          <p:nvPr/>
        </p:nvSpPr>
        <p:spPr>
          <a:xfrm>
            <a:off x="12941992" y="4773057"/>
            <a:ext cx="4221804" cy="5340485"/>
          </a:xfrm>
          <a:prstGeom prst="roundRect">
            <a:avLst/>
          </a:prstGeom>
          <a:solidFill>
            <a:schemeClr val="accent2">
              <a:alpha val="0"/>
            </a:schemeClr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20" name="圓角矩形 19"/>
          <p:cNvSpPr/>
          <p:nvPr/>
        </p:nvSpPr>
        <p:spPr>
          <a:xfrm>
            <a:off x="13361902" y="8810034"/>
            <a:ext cx="3420892" cy="1115436"/>
          </a:xfrm>
          <a:prstGeom prst="roundRect">
            <a:avLst/>
          </a:prstGeom>
          <a:solidFill>
            <a:schemeClr val="accent2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Decoder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21" name="圓角矩形 20"/>
          <p:cNvSpPr/>
          <p:nvPr/>
        </p:nvSpPr>
        <p:spPr>
          <a:xfrm>
            <a:off x="13361902" y="7179028"/>
            <a:ext cx="3420892" cy="1115436"/>
          </a:xfrm>
          <a:prstGeom prst="roundRect">
            <a:avLst/>
          </a:prstGeom>
          <a:solidFill>
            <a:schemeClr val="accent2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Decoder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22" name="圓角矩形 21"/>
          <p:cNvSpPr/>
          <p:nvPr/>
        </p:nvSpPr>
        <p:spPr>
          <a:xfrm>
            <a:off x="13361902" y="5029220"/>
            <a:ext cx="3420892" cy="1115436"/>
          </a:xfrm>
          <a:prstGeom prst="roundRect">
            <a:avLst/>
          </a:prstGeom>
          <a:solidFill>
            <a:schemeClr val="accent2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Decoder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cxnSp>
        <p:nvCxnSpPr>
          <p:cNvPr id="23" name="直線單箭頭接點 22"/>
          <p:cNvCxnSpPr>
            <a:stCxn id="20" idx="0"/>
            <a:endCxn id="21" idx="2"/>
          </p:cNvCxnSpPr>
          <p:nvPr/>
        </p:nvCxnSpPr>
        <p:spPr>
          <a:xfrm flipV="1">
            <a:off x="15072348" y="8294464"/>
            <a:ext cx="0" cy="515570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>
            <a:stCxn id="21" idx="0"/>
            <a:endCxn id="22" idx="2"/>
          </p:cNvCxnSpPr>
          <p:nvPr/>
        </p:nvCxnSpPr>
        <p:spPr>
          <a:xfrm flipV="1">
            <a:off x="15072348" y="6144656"/>
            <a:ext cx="0" cy="1034372"/>
          </a:xfrm>
          <a:prstGeom prst="straightConnector1">
            <a:avLst/>
          </a:prstGeom>
          <a:ln w="127000">
            <a:solidFill>
              <a:srgbClr val="FF006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>
            <a:stCxn id="7" idx="0"/>
            <a:endCxn id="20" idx="1"/>
          </p:cNvCxnSpPr>
          <p:nvPr/>
        </p:nvCxnSpPr>
        <p:spPr>
          <a:xfrm rot="16200000" flipH="1">
            <a:off x="9081736" y="5087583"/>
            <a:ext cx="4338533" cy="4221804"/>
          </a:xfrm>
          <a:prstGeom prst="bentConnector4">
            <a:avLst>
              <a:gd name="adj1" fmla="val -16918"/>
              <a:gd name="adj2" fmla="val 70257"/>
            </a:avLst>
          </a:prstGeom>
          <a:ln w="127000" cap="rnd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>
            <a:stCxn id="7" idx="0"/>
            <a:endCxn id="21" idx="1"/>
          </p:cNvCxnSpPr>
          <p:nvPr/>
        </p:nvCxnSpPr>
        <p:spPr>
          <a:xfrm rot="16200000" flipH="1">
            <a:off x="9897236" y="4272080"/>
            <a:ext cx="2707527" cy="4221804"/>
          </a:xfrm>
          <a:prstGeom prst="bentConnector4">
            <a:avLst>
              <a:gd name="adj1" fmla="val -27581"/>
              <a:gd name="adj2" fmla="val 70257"/>
            </a:avLst>
          </a:prstGeom>
          <a:ln w="1270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圓角矩形 6"/>
          <p:cNvSpPr/>
          <p:nvPr/>
        </p:nvSpPr>
        <p:spPr>
          <a:xfrm>
            <a:off x="7429652" y="5029219"/>
            <a:ext cx="3420892" cy="1115436"/>
          </a:xfrm>
          <a:prstGeom prst="roundRect">
            <a:avLst/>
          </a:prstGeom>
          <a:noFill/>
          <a:ln w="508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Encoder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cxnSp>
        <p:nvCxnSpPr>
          <p:cNvPr id="32" name="直線單箭頭接點 31"/>
          <p:cNvCxnSpPr>
            <a:stCxn id="7" idx="0"/>
            <a:endCxn id="22" idx="1"/>
          </p:cNvCxnSpPr>
          <p:nvPr/>
        </p:nvCxnSpPr>
        <p:spPr>
          <a:xfrm rot="16200000" flipH="1">
            <a:off x="10972141" y="3197176"/>
            <a:ext cx="557718" cy="4221804"/>
          </a:xfrm>
          <a:prstGeom prst="bentConnector4">
            <a:avLst>
              <a:gd name="adj1" fmla="val -132519"/>
              <a:gd name="adj2" fmla="val 70257"/>
            </a:avLst>
          </a:prstGeom>
          <a:ln w="1270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>
            <a:stCxn id="22" idx="0"/>
          </p:cNvCxnSpPr>
          <p:nvPr/>
        </p:nvCxnSpPr>
        <p:spPr>
          <a:xfrm flipV="1">
            <a:off x="15072348" y="4248629"/>
            <a:ext cx="0" cy="780593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/>
          <p:cNvCxnSpPr>
            <a:endCxn id="5" idx="2"/>
          </p:cNvCxnSpPr>
          <p:nvPr/>
        </p:nvCxnSpPr>
        <p:spPr>
          <a:xfrm flipV="1">
            <a:off x="9121833" y="9925470"/>
            <a:ext cx="18265" cy="703641"/>
          </a:xfrm>
          <a:prstGeom prst="straightConnector1">
            <a:avLst/>
          </a:prstGeom>
          <a:ln w="762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>
            <a:endCxn id="20" idx="2"/>
          </p:cNvCxnSpPr>
          <p:nvPr/>
        </p:nvCxnSpPr>
        <p:spPr>
          <a:xfrm flipH="1" flipV="1">
            <a:off x="15072348" y="9925470"/>
            <a:ext cx="3" cy="703640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9414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圓角矩形 14"/>
          <p:cNvSpPr/>
          <p:nvPr/>
        </p:nvSpPr>
        <p:spPr>
          <a:xfrm>
            <a:off x="5428748" y="2067356"/>
            <a:ext cx="2036203" cy="685977"/>
          </a:xfrm>
          <a:prstGeom prst="roundRect">
            <a:avLst/>
          </a:prstGeom>
          <a:noFill/>
          <a:ln w="50800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In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19" name="圓角矩形 18"/>
          <p:cNvSpPr/>
          <p:nvPr/>
        </p:nvSpPr>
        <p:spPr>
          <a:xfrm>
            <a:off x="8971054" y="2067356"/>
            <a:ext cx="2036203" cy="678990"/>
          </a:xfrm>
          <a:prstGeom prst="roundRect">
            <a:avLst/>
          </a:prstGeom>
          <a:noFill/>
          <a:ln w="50800">
            <a:solidFill>
              <a:srgbClr val="CC66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Out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55" name="直線單箭頭接點 54"/>
          <p:cNvCxnSpPr>
            <a:stCxn id="15" idx="2"/>
            <a:endCxn id="32" idx="0"/>
          </p:cNvCxnSpPr>
          <p:nvPr/>
        </p:nvCxnSpPr>
        <p:spPr>
          <a:xfrm>
            <a:off x="6446850" y="2753333"/>
            <a:ext cx="1" cy="4090446"/>
          </a:xfrm>
          <a:prstGeom prst="straightConnector1">
            <a:avLst/>
          </a:prstGeom>
          <a:ln w="1270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圓角矩形 36"/>
          <p:cNvSpPr/>
          <p:nvPr/>
        </p:nvSpPr>
        <p:spPr>
          <a:xfrm>
            <a:off x="2634048" y="4425067"/>
            <a:ext cx="3067390" cy="2396490"/>
          </a:xfrm>
          <a:prstGeom prst="roundRect">
            <a:avLst/>
          </a:prstGeom>
          <a:noFill/>
          <a:ln w="50800" cmpd="sng">
            <a:solidFill>
              <a:srgbClr val="7582E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sz="3200" dirty="0" smtClean="0">
              <a:latin typeface="Source Code Pro" panose="020B0509030403020204" pitchFamily="49" charset="0"/>
            </a:endParaRPr>
          </a:p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Masked </a:t>
            </a:r>
            <a:r>
              <a:rPr lang="en-US" altLang="zh-TW" sz="3200" dirty="0" err="1" smtClean="0">
                <a:latin typeface="Source Code Pro" panose="020B0509030403020204" pitchFamily="49" charset="0"/>
              </a:rPr>
              <a:t>Mutil</a:t>
            </a:r>
            <a:r>
              <a:rPr lang="en-US" altLang="zh-TW" sz="3200" dirty="0" smtClean="0">
                <a:latin typeface="Source Code Pro" panose="020B0509030403020204" pitchFamily="49" charset="0"/>
              </a:rPr>
              <a:t> Head Attention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23" name="圓角矩形 22"/>
          <p:cNvSpPr/>
          <p:nvPr/>
        </p:nvSpPr>
        <p:spPr>
          <a:xfrm>
            <a:off x="10680734" y="5808345"/>
            <a:ext cx="2650665" cy="1047164"/>
          </a:xfrm>
          <a:prstGeom prst="roundRect">
            <a:avLst/>
          </a:prstGeom>
          <a:noFill/>
          <a:ln w="50800" cmpd="sng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Feed Forward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25" name="直線單箭頭接點 24"/>
          <p:cNvCxnSpPr>
            <a:stCxn id="15" idx="2"/>
            <a:endCxn id="275" idx="0"/>
          </p:cNvCxnSpPr>
          <p:nvPr/>
        </p:nvCxnSpPr>
        <p:spPr>
          <a:xfrm rot="5400000">
            <a:off x="4640838" y="2280239"/>
            <a:ext cx="1332918" cy="2279107"/>
          </a:xfrm>
          <a:prstGeom prst="bentConnector3">
            <a:avLst>
              <a:gd name="adj1" fmla="val 50000"/>
            </a:avLst>
          </a:prstGeom>
          <a:ln w="127000">
            <a:solidFill>
              <a:schemeClr val="accent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圓角矩形 31"/>
          <p:cNvSpPr/>
          <p:nvPr/>
        </p:nvSpPr>
        <p:spPr>
          <a:xfrm>
            <a:off x="6074144" y="6843779"/>
            <a:ext cx="745413" cy="745413"/>
          </a:xfrm>
          <a:prstGeom prst="roundRect">
            <a:avLst/>
          </a:prstGeom>
          <a:noFill/>
          <a:ln w="50800" cmpd="sng">
            <a:solidFill>
              <a:srgbClr val="EE4C1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latin typeface="Source Code Pro" panose="020B0509030403020204" pitchFamily="49" charset="0"/>
              </a:rPr>
              <a:t>+</a:t>
            </a:r>
            <a:endParaRPr lang="zh-TW" altLang="en-US" sz="4800" dirty="0">
              <a:latin typeface="Source Code Pro" panose="020B0509030403020204" pitchFamily="49" charset="0"/>
            </a:endParaRPr>
          </a:p>
        </p:txBody>
      </p:sp>
      <p:sp>
        <p:nvSpPr>
          <p:cNvPr id="43" name="圓角矩形 42"/>
          <p:cNvSpPr/>
          <p:nvPr/>
        </p:nvSpPr>
        <p:spPr>
          <a:xfrm>
            <a:off x="5121518" y="8152641"/>
            <a:ext cx="2650665" cy="1047164"/>
          </a:xfrm>
          <a:prstGeom prst="roundRect">
            <a:avLst/>
          </a:prstGeom>
          <a:noFill/>
          <a:ln w="50800" cmpd="sng">
            <a:solidFill>
              <a:schemeClr val="accent4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err="1" smtClean="0">
                <a:latin typeface="Source Code Pro" panose="020B0509030403020204" pitchFamily="49" charset="0"/>
              </a:rPr>
              <a:t>LayerNorm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44" name="直線單箭頭接點 43"/>
          <p:cNvCxnSpPr>
            <a:stCxn id="32" idx="2"/>
            <a:endCxn id="43" idx="0"/>
          </p:cNvCxnSpPr>
          <p:nvPr/>
        </p:nvCxnSpPr>
        <p:spPr>
          <a:xfrm>
            <a:off x="6446851" y="7589192"/>
            <a:ext cx="0" cy="563449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圓角矩形 51"/>
          <p:cNvSpPr/>
          <p:nvPr/>
        </p:nvSpPr>
        <p:spPr>
          <a:xfrm>
            <a:off x="9616455" y="9397670"/>
            <a:ext cx="745413" cy="745413"/>
          </a:xfrm>
          <a:prstGeom prst="roundRect">
            <a:avLst/>
          </a:prstGeom>
          <a:noFill/>
          <a:ln w="50800" cmpd="sng">
            <a:solidFill>
              <a:srgbClr val="EE4C1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latin typeface="Source Code Pro" panose="020B0509030403020204" pitchFamily="49" charset="0"/>
              </a:rPr>
              <a:t>+</a:t>
            </a:r>
            <a:endParaRPr lang="zh-TW" altLang="en-US" sz="4800" dirty="0">
              <a:latin typeface="Source Code Pro" panose="020B0509030403020204" pitchFamily="49" charset="0"/>
            </a:endParaRPr>
          </a:p>
        </p:txBody>
      </p:sp>
      <p:sp>
        <p:nvSpPr>
          <p:cNvPr id="53" name="圓角矩形 52"/>
          <p:cNvSpPr/>
          <p:nvPr/>
        </p:nvSpPr>
        <p:spPr>
          <a:xfrm>
            <a:off x="8583071" y="7789361"/>
            <a:ext cx="2812175" cy="1047164"/>
          </a:xfrm>
          <a:prstGeom prst="roundRect">
            <a:avLst/>
          </a:prstGeom>
          <a:noFill/>
          <a:ln w="50800" cmpd="sng">
            <a:solidFill>
              <a:schemeClr val="accent4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err="1" smtClean="0">
                <a:latin typeface="Source Code Pro" panose="020B0509030403020204" pitchFamily="49" charset="0"/>
              </a:rPr>
              <a:t>LayerNorm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54" name="直線單箭頭接點 53"/>
          <p:cNvCxnSpPr>
            <a:stCxn id="52" idx="0"/>
            <a:endCxn id="53" idx="2"/>
          </p:cNvCxnSpPr>
          <p:nvPr/>
        </p:nvCxnSpPr>
        <p:spPr>
          <a:xfrm flipH="1" flipV="1">
            <a:off x="9989159" y="8836525"/>
            <a:ext cx="3" cy="561145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/>
          <p:cNvCxnSpPr>
            <a:stCxn id="43" idx="2"/>
            <a:endCxn id="52" idx="1"/>
          </p:cNvCxnSpPr>
          <p:nvPr/>
        </p:nvCxnSpPr>
        <p:spPr>
          <a:xfrm rot="16200000" flipH="1">
            <a:off x="7746367" y="7900289"/>
            <a:ext cx="570572" cy="3169604"/>
          </a:xfrm>
          <a:prstGeom prst="bentConnector2">
            <a:avLst/>
          </a:prstGeom>
          <a:ln w="1270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4"/>
          <p:cNvCxnSpPr>
            <a:stCxn id="33" idx="3"/>
            <a:endCxn id="52" idx="3"/>
          </p:cNvCxnSpPr>
          <p:nvPr/>
        </p:nvCxnSpPr>
        <p:spPr>
          <a:xfrm flipH="1" flipV="1">
            <a:off x="10361868" y="9770377"/>
            <a:ext cx="318866" cy="1789918"/>
          </a:xfrm>
          <a:prstGeom prst="bentConnector3">
            <a:avLst>
              <a:gd name="adj1" fmla="val -181986"/>
            </a:avLst>
          </a:prstGeom>
          <a:ln w="127000">
            <a:solidFill>
              <a:schemeClr val="accent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24"/>
          <p:cNvCxnSpPr>
            <a:stCxn id="43" idx="2"/>
            <a:endCxn id="34" idx="1"/>
          </p:cNvCxnSpPr>
          <p:nvPr/>
        </p:nvCxnSpPr>
        <p:spPr>
          <a:xfrm rot="16200000" flipH="1">
            <a:off x="5962008" y="9684647"/>
            <a:ext cx="1615078" cy="645393"/>
          </a:xfrm>
          <a:prstGeom prst="bentConnector2">
            <a:avLst/>
          </a:prstGeom>
          <a:ln w="127000">
            <a:solidFill>
              <a:schemeClr val="accent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線單箭頭接點 24"/>
          <p:cNvCxnSpPr>
            <a:stCxn id="37" idx="2"/>
            <a:endCxn id="32" idx="1"/>
          </p:cNvCxnSpPr>
          <p:nvPr/>
        </p:nvCxnSpPr>
        <p:spPr>
          <a:xfrm rot="16200000" flipH="1">
            <a:off x="4923479" y="6065820"/>
            <a:ext cx="394929" cy="1906401"/>
          </a:xfrm>
          <a:prstGeom prst="bentConnector2">
            <a:avLst/>
          </a:prstGeom>
          <a:ln w="127000">
            <a:solidFill>
              <a:schemeClr val="accent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線單箭頭接點 24"/>
          <p:cNvCxnSpPr>
            <a:stCxn id="15" idx="2"/>
            <a:endCxn id="276" idx="0"/>
          </p:cNvCxnSpPr>
          <p:nvPr/>
        </p:nvCxnSpPr>
        <p:spPr>
          <a:xfrm rot="5400000">
            <a:off x="4059972" y="1699373"/>
            <a:ext cx="1332919" cy="3440839"/>
          </a:xfrm>
          <a:prstGeom prst="bentConnector3">
            <a:avLst>
              <a:gd name="adj1" fmla="val 50000"/>
            </a:avLst>
          </a:prstGeom>
          <a:ln w="127000">
            <a:solidFill>
              <a:schemeClr val="accent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74" name="圓角矩形 273"/>
          <p:cNvSpPr/>
          <p:nvPr/>
        </p:nvSpPr>
        <p:spPr>
          <a:xfrm>
            <a:off x="4956025" y="4092822"/>
            <a:ext cx="745413" cy="745413"/>
          </a:xfrm>
          <a:prstGeom prst="roundRect">
            <a:avLst/>
          </a:prstGeom>
          <a:ln w="50800" cmpd="sng">
            <a:solidFill>
              <a:srgbClr val="7582E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solidFill>
                  <a:srgbClr val="FFC000"/>
                </a:solidFill>
                <a:latin typeface="Source Code Pro" panose="020B0509030403020204" pitchFamily="49" charset="0"/>
              </a:rPr>
              <a:t>Q</a:t>
            </a:r>
            <a:endParaRPr lang="zh-TW" altLang="en-US" sz="4800" dirty="0">
              <a:solidFill>
                <a:srgbClr val="FFC000"/>
              </a:solidFill>
              <a:latin typeface="Source Code Pro" panose="020B0509030403020204" pitchFamily="49" charset="0"/>
            </a:endParaRPr>
          </a:p>
        </p:txBody>
      </p:sp>
      <p:sp useBgFill="1">
        <p:nvSpPr>
          <p:cNvPr id="275" name="圓角矩形 274"/>
          <p:cNvSpPr/>
          <p:nvPr/>
        </p:nvSpPr>
        <p:spPr>
          <a:xfrm>
            <a:off x="3795036" y="4086251"/>
            <a:ext cx="745413" cy="745413"/>
          </a:xfrm>
          <a:prstGeom prst="roundRect">
            <a:avLst/>
          </a:prstGeom>
          <a:ln w="50800" cmpd="sng">
            <a:solidFill>
              <a:srgbClr val="7582E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solidFill>
                  <a:srgbClr val="FFC000"/>
                </a:solidFill>
                <a:latin typeface="Source Code Pro" panose="020B0509030403020204" pitchFamily="49" charset="0"/>
              </a:rPr>
              <a:t>K</a:t>
            </a:r>
            <a:endParaRPr lang="zh-TW" altLang="en-US" sz="4800" dirty="0">
              <a:solidFill>
                <a:srgbClr val="FFC000"/>
              </a:solidFill>
              <a:latin typeface="Source Code Pro" panose="020B0509030403020204" pitchFamily="49" charset="0"/>
            </a:endParaRPr>
          </a:p>
        </p:txBody>
      </p:sp>
      <p:sp useBgFill="1">
        <p:nvSpPr>
          <p:cNvPr id="276" name="圓角矩形 275"/>
          <p:cNvSpPr/>
          <p:nvPr/>
        </p:nvSpPr>
        <p:spPr>
          <a:xfrm>
            <a:off x="2633304" y="4086252"/>
            <a:ext cx="745413" cy="745413"/>
          </a:xfrm>
          <a:prstGeom prst="roundRect">
            <a:avLst/>
          </a:prstGeom>
          <a:ln w="50800" cmpd="sng">
            <a:solidFill>
              <a:srgbClr val="7582E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 smtClean="0">
                <a:solidFill>
                  <a:srgbClr val="FFC000"/>
                </a:solidFill>
                <a:latin typeface="Source Code Pro" panose="020B0509030403020204" pitchFamily="49" charset="0"/>
              </a:rPr>
              <a:t>V</a:t>
            </a:r>
            <a:endParaRPr lang="zh-TW" altLang="en-US" sz="4800" dirty="0">
              <a:solidFill>
                <a:srgbClr val="FFC000"/>
              </a:solidFill>
              <a:latin typeface="Source Code Pro" panose="020B0509030403020204" pitchFamily="49" charset="0"/>
            </a:endParaRPr>
          </a:p>
        </p:txBody>
      </p:sp>
      <p:cxnSp>
        <p:nvCxnSpPr>
          <p:cNvPr id="279" name="直線單箭頭接點 24"/>
          <p:cNvCxnSpPr>
            <a:stCxn id="15" idx="2"/>
            <a:endCxn id="274" idx="0"/>
          </p:cNvCxnSpPr>
          <p:nvPr/>
        </p:nvCxnSpPr>
        <p:spPr>
          <a:xfrm rot="5400000">
            <a:off x="5218047" y="2864018"/>
            <a:ext cx="1339489" cy="1118118"/>
          </a:xfrm>
          <a:prstGeom prst="bentConnector3">
            <a:avLst>
              <a:gd name="adj1" fmla="val 50000"/>
            </a:avLst>
          </a:prstGeom>
          <a:ln w="127000">
            <a:solidFill>
              <a:schemeClr val="accent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圓角矩形 32"/>
          <p:cNvSpPr/>
          <p:nvPr/>
        </p:nvSpPr>
        <p:spPr>
          <a:xfrm>
            <a:off x="7464951" y="10442176"/>
            <a:ext cx="3215783" cy="2236238"/>
          </a:xfrm>
          <a:prstGeom prst="roundRect">
            <a:avLst/>
          </a:prstGeom>
          <a:noFill/>
          <a:ln w="50800" cmpd="sng">
            <a:solidFill>
              <a:srgbClr val="7582E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TW" sz="3200" dirty="0" err="1" smtClean="0">
                <a:latin typeface="Source Code Pro" panose="020B0509030403020204" pitchFamily="49" charset="0"/>
              </a:rPr>
              <a:t>Mutil</a:t>
            </a:r>
            <a:r>
              <a:rPr lang="en-US" altLang="zh-TW" sz="3200" dirty="0" smtClean="0">
                <a:latin typeface="Source Code Pro" panose="020B0509030403020204" pitchFamily="49" charset="0"/>
              </a:rPr>
              <a:t> Head Attention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 useBgFill="1">
        <p:nvSpPr>
          <p:cNvPr id="34" name="圓角矩形 33"/>
          <p:cNvSpPr/>
          <p:nvPr/>
        </p:nvSpPr>
        <p:spPr>
          <a:xfrm>
            <a:off x="7092244" y="10442176"/>
            <a:ext cx="745413" cy="745413"/>
          </a:xfrm>
          <a:prstGeom prst="roundRect">
            <a:avLst/>
          </a:prstGeom>
          <a:ln w="50800" cmpd="sng">
            <a:solidFill>
              <a:srgbClr val="7582E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solidFill>
                  <a:srgbClr val="FFC000"/>
                </a:solidFill>
                <a:latin typeface="Source Code Pro" panose="020B0509030403020204" pitchFamily="49" charset="0"/>
              </a:rPr>
              <a:t>Q</a:t>
            </a:r>
            <a:endParaRPr lang="zh-TW" altLang="en-US" sz="4800" dirty="0">
              <a:solidFill>
                <a:srgbClr val="FFC000"/>
              </a:solidFill>
              <a:latin typeface="Source Code Pro" panose="020B0509030403020204" pitchFamily="49" charset="0"/>
            </a:endParaRPr>
          </a:p>
        </p:txBody>
      </p:sp>
      <p:sp useBgFill="1">
        <p:nvSpPr>
          <p:cNvPr id="35" name="圓角矩形 34"/>
          <p:cNvSpPr/>
          <p:nvPr/>
        </p:nvSpPr>
        <p:spPr>
          <a:xfrm>
            <a:off x="7092244" y="11188787"/>
            <a:ext cx="745413" cy="745413"/>
          </a:xfrm>
          <a:prstGeom prst="roundRect">
            <a:avLst/>
          </a:prstGeom>
          <a:ln w="50800" cmpd="sng">
            <a:solidFill>
              <a:srgbClr val="7582E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solidFill>
                  <a:srgbClr val="92D050"/>
                </a:solidFill>
                <a:latin typeface="Source Code Pro" panose="020B0509030403020204" pitchFamily="49" charset="0"/>
              </a:rPr>
              <a:t>K</a:t>
            </a:r>
            <a:endParaRPr lang="zh-TW" altLang="en-US" sz="4800" dirty="0">
              <a:solidFill>
                <a:srgbClr val="92D050"/>
              </a:solidFill>
              <a:latin typeface="Source Code Pro" panose="020B0509030403020204" pitchFamily="49" charset="0"/>
            </a:endParaRPr>
          </a:p>
        </p:txBody>
      </p:sp>
      <p:sp useBgFill="1">
        <p:nvSpPr>
          <p:cNvPr id="36" name="圓角矩形 35"/>
          <p:cNvSpPr/>
          <p:nvPr/>
        </p:nvSpPr>
        <p:spPr>
          <a:xfrm>
            <a:off x="7092243" y="11933601"/>
            <a:ext cx="745413" cy="745413"/>
          </a:xfrm>
          <a:prstGeom prst="roundRect">
            <a:avLst/>
          </a:prstGeom>
          <a:ln w="50800" cmpd="sng">
            <a:solidFill>
              <a:srgbClr val="7582E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 smtClean="0">
                <a:solidFill>
                  <a:srgbClr val="92D050"/>
                </a:solidFill>
                <a:latin typeface="Source Code Pro" panose="020B0509030403020204" pitchFamily="49" charset="0"/>
              </a:rPr>
              <a:t>V</a:t>
            </a:r>
            <a:endParaRPr lang="zh-TW" altLang="en-US" sz="4800" dirty="0">
              <a:solidFill>
                <a:srgbClr val="92D050"/>
              </a:solidFill>
              <a:latin typeface="Source Code Pro" panose="020B0509030403020204" pitchFamily="49" charset="0"/>
            </a:endParaRPr>
          </a:p>
        </p:txBody>
      </p:sp>
      <p:sp>
        <p:nvSpPr>
          <p:cNvPr id="38" name="圓角矩形 37"/>
          <p:cNvSpPr/>
          <p:nvPr/>
        </p:nvSpPr>
        <p:spPr>
          <a:xfrm>
            <a:off x="9616455" y="5042868"/>
            <a:ext cx="745413" cy="745413"/>
          </a:xfrm>
          <a:prstGeom prst="roundRect">
            <a:avLst/>
          </a:prstGeom>
          <a:noFill/>
          <a:ln w="50800" cmpd="sng">
            <a:solidFill>
              <a:srgbClr val="EE4C1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latin typeface="Source Code Pro" panose="020B0509030403020204" pitchFamily="49" charset="0"/>
              </a:rPr>
              <a:t>+</a:t>
            </a:r>
            <a:endParaRPr lang="zh-TW" altLang="en-US" sz="4800" dirty="0">
              <a:latin typeface="Source Code Pro" panose="020B0509030403020204" pitchFamily="49" charset="0"/>
            </a:endParaRPr>
          </a:p>
        </p:txBody>
      </p:sp>
      <p:sp>
        <p:nvSpPr>
          <p:cNvPr id="39" name="圓角矩形 38"/>
          <p:cNvSpPr/>
          <p:nvPr/>
        </p:nvSpPr>
        <p:spPr>
          <a:xfrm>
            <a:off x="8583069" y="3377903"/>
            <a:ext cx="2812175" cy="1047164"/>
          </a:xfrm>
          <a:prstGeom prst="roundRect">
            <a:avLst/>
          </a:prstGeom>
          <a:noFill/>
          <a:ln w="50800" cmpd="sng">
            <a:solidFill>
              <a:schemeClr val="accent4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err="1" smtClean="0">
                <a:latin typeface="Source Code Pro" panose="020B0509030403020204" pitchFamily="49" charset="0"/>
              </a:rPr>
              <a:t>LayerNorm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40" name="直線單箭頭接點 39"/>
          <p:cNvCxnSpPr>
            <a:stCxn id="53" idx="0"/>
            <a:endCxn id="38" idx="2"/>
          </p:cNvCxnSpPr>
          <p:nvPr/>
        </p:nvCxnSpPr>
        <p:spPr>
          <a:xfrm flipV="1">
            <a:off x="9989159" y="5788281"/>
            <a:ext cx="3" cy="2001080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24"/>
          <p:cNvCxnSpPr>
            <a:stCxn id="23" idx="0"/>
            <a:endCxn id="38" idx="3"/>
          </p:cNvCxnSpPr>
          <p:nvPr/>
        </p:nvCxnSpPr>
        <p:spPr>
          <a:xfrm rot="16200000" flipV="1">
            <a:off x="10987583" y="4789860"/>
            <a:ext cx="392770" cy="1644199"/>
          </a:xfrm>
          <a:prstGeom prst="bentConnector2">
            <a:avLst/>
          </a:prstGeom>
          <a:ln w="127000">
            <a:solidFill>
              <a:schemeClr val="accent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>
            <a:stCxn id="38" idx="0"/>
            <a:endCxn id="39" idx="2"/>
          </p:cNvCxnSpPr>
          <p:nvPr/>
        </p:nvCxnSpPr>
        <p:spPr>
          <a:xfrm flipH="1" flipV="1">
            <a:off x="9989157" y="4425067"/>
            <a:ext cx="5" cy="617801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/>
          <p:cNvCxnSpPr>
            <a:stCxn id="39" idx="0"/>
            <a:endCxn id="19" idx="2"/>
          </p:cNvCxnSpPr>
          <p:nvPr/>
        </p:nvCxnSpPr>
        <p:spPr>
          <a:xfrm flipH="1" flipV="1">
            <a:off x="9989156" y="2746346"/>
            <a:ext cx="1" cy="631557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線單箭頭接點 24"/>
          <p:cNvCxnSpPr>
            <a:stCxn id="53" idx="0"/>
            <a:endCxn id="23" idx="2"/>
          </p:cNvCxnSpPr>
          <p:nvPr/>
        </p:nvCxnSpPr>
        <p:spPr>
          <a:xfrm rot="5400000" flipH="1" flipV="1">
            <a:off x="10530687" y="6313981"/>
            <a:ext cx="933852" cy="2016908"/>
          </a:xfrm>
          <a:prstGeom prst="bentConnector3">
            <a:avLst>
              <a:gd name="adj1" fmla="val 45104"/>
            </a:avLst>
          </a:prstGeom>
          <a:ln w="127000">
            <a:solidFill>
              <a:schemeClr val="accent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圓角矩形 117"/>
          <p:cNvSpPr/>
          <p:nvPr/>
        </p:nvSpPr>
        <p:spPr>
          <a:xfrm>
            <a:off x="3629818" y="11200203"/>
            <a:ext cx="2036203" cy="1415590"/>
          </a:xfrm>
          <a:prstGeom prst="roundRect">
            <a:avLst/>
          </a:prstGeom>
          <a:noFill/>
          <a:ln w="50800">
            <a:solidFill>
              <a:srgbClr val="92D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Encoder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119" name="直線單箭頭接點 24"/>
          <p:cNvCxnSpPr>
            <a:stCxn id="118" idx="3"/>
            <a:endCxn id="35" idx="1"/>
          </p:cNvCxnSpPr>
          <p:nvPr/>
        </p:nvCxnSpPr>
        <p:spPr>
          <a:xfrm flipV="1">
            <a:off x="5666021" y="11561494"/>
            <a:ext cx="1426223" cy="346504"/>
          </a:xfrm>
          <a:prstGeom prst="bentConnector3">
            <a:avLst>
              <a:gd name="adj1" fmla="val 50000"/>
            </a:avLst>
          </a:prstGeom>
          <a:ln w="127000">
            <a:solidFill>
              <a:srgbClr val="92D050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線單箭頭接點 24"/>
          <p:cNvCxnSpPr>
            <a:stCxn id="118" idx="3"/>
            <a:endCxn id="36" idx="1"/>
          </p:cNvCxnSpPr>
          <p:nvPr/>
        </p:nvCxnSpPr>
        <p:spPr>
          <a:xfrm>
            <a:off x="5666021" y="11907998"/>
            <a:ext cx="1426222" cy="398310"/>
          </a:xfrm>
          <a:prstGeom prst="bentConnector3">
            <a:avLst>
              <a:gd name="adj1" fmla="val 50000"/>
            </a:avLst>
          </a:prstGeom>
          <a:ln w="127000">
            <a:solidFill>
              <a:srgbClr val="92D050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2748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圓角矩形 15"/>
          <p:cNvSpPr/>
          <p:nvPr/>
        </p:nvSpPr>
        <p:spPr>
          <a:xfrm>
            <a:off x="10511666" y="7022784"/>
            <a:ext cx="1967326" cy="714947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Linear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17" name="直線單箭頭接點 16"/>
          <p:cNvCxnSpPr>
            <a:stCxn id="30" idx="3"/>
            <a:endCxn id="16" idx="1"/>
          </p:cNvCxnSpPr>
          <p:nvPr/>
        </p:nvCxnSpPr>
        <p:spPr>
          <a:xfrm flipV="1">
            <a:off x="9405305" y="7380258"/>
            <a:ext cx="1106361" cy="722526"/>
          </a:xfrm>
          <a:prstGeom prst="straightConnector1">
            <a:avLst/>
          </a:prstGeom>
          <a:ln w="1016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>
            <a:stCxn id="16" idx="3"/>
            <a:endCxn id="27" idx="1"/>
          </p:cNvCxnSpPr>
          <p:nvPr/>
        </p:nvCxnSpPr>
        <p:spPr>
          <a:xfrm>
            <a:off x="12478992" y="7380254"/>
            <a:ext cx="702986" cy="2526"/>
          </a:xfrm>
          <a:prstGeom prst="straightConnector1">
            <a:avLst/>
          </a:prstGeom>
          <a:ln w="101600">
            <a:solidFill>
              <a:srgbClr val="FF99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圓角矩形 19"/>
          <p:cNvSpPr/>
          <p:nvPr/>
        </p:nvSpPr>
        <p:spPr>
          <a:xfrm>
            <a:off x="10511666" y="7747833"/>
            <a:ext cx="1967326" cy="720000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Linear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21" name="直線單箭頭接點 20"/>
          <p:cNvCxnSpPr>
            <a:stCxn id="30" idx="3"/>
            <a:endCxn id="20" idx="1"/>
          </p:cNvCxnSpPr>
          <p:nvPr/>
        </p:nvCxnSpPr>
        <p:spPr>
          <a:xfrm>
            <a:off x="9405305" y="8102784"/>
            <a:ext cx="1106361" cy="5049"/>
          </a:xfrm>
          <a:prstGeom prst="straightConnector1">
            <a:avLst/>
          </a:prstGeom>
          <a:ln w="1016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>
            <a:stCxn id="20" idx="3"/>
            <a:endCxn id="28" idx="1"/>
          </p:cNvCxnSpPr>
          <p:nvPr/>
        </p:nvCxnSpPr>
        <p:spPr>
          <a:xfrm flipV="1">
            <a:off x="12478992" y="8102784"/>
            <a:ext cx="702986" cy="5053"/>
          </a:xfrm>
          <a:prstGeom prst="straightConnector1">
            <a:avLst/>
          </a:prstGeom>
          <a:ln w="1016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圓角矩形 22"/>
          <p:cNvSpPr/>
          <p:nvPr/>
        </p:nvSpPr>
        <p:spPr>
          <a:xfrm>
            <a:off x="10519952" y="8477943"/>
            <a:ext cx="1967326" cy="709893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Linear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24" name="直線單箭頭接點 23"/>
          <p:cNvCxnSpPr>
            <a:stCxn id="30" idx="3"/>
            <a:endCxn id="23" idx="1"/>
          </p:cNvCxnSpPr>
          <p:nvPr/>
        </p:nvCxnSpPr>
        <p:spPr>
          <a:xfrm>
            <a:off x="9405305" y="8102784"/>
            <a:ext cx="1114647" cy="730106"/>
          </a:xfrm>
          <a:prstGeom prst="straightConnector1">
            <a:avLst/>
          </a:prstGeom>
          <a:ln w="1016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>
            <a:stCxn id="23" idx="3"/>
            <a:endCxn id="29" idx="1"/>
          </p:cNvCxnSpPr>
          <p:nvPr/>
        </p:nvCxnSpPr>
        <p:spPr>
          <a:xfrm flipV="1">
            <a:off x="12487278" y="8822784"/>
            <a:ext cx="694700" cy="10107"/>
          </a:xfrm>
          <a:prstGeom prst="straightConnector1">
            <a:avLst/>
          </a:prstGeom>
          <a:ln w="101600">
            <a:solidFill>
              <a:srgbClr val="EE4C1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圓角矩形 25"/>
          <p:cNvSpPr/>
          <p:nvPr/>
        </p:nvSpPr>
        <p:spPr>
          <a:xfrm>
            <a:off x="13593639" y="6551686"/>
            <a:ext cx="3444681" cy="2998805"/>
          </a:xfrm>
          <a:prstGeom prst="roundRect">
            <a:avLst/>
          </a:prstGeom>
          <a:solidFill>
            <a:srgbClr val="191919">
              <a:alpha val="0"/>
            </a:srgbClr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zh-TW" sz="3200" dirty="0" smtClean="0"/>
              <a:t>Masked</a:t>
            </a:r>
          </a:p>
          <a:p>
            <a:pPr lvl="1"/>
            <a:r>
              <a:rPr lang="en-US" altLang="zh-TW" sz="3200" dirty="0" smtClean="0"/>
              <a:t>Scaled </a:t>
            </a:r>
            <a:br>
              <a:rPr lang="en-US" altLang="zh-TW" sz="3200" dirty="0" smtClean="0"/>
            </a:br>
            <a:r>
              <a:rPr lang="en-US" altLang="zh-TW" sz="3200" dirty="0" smtClean="0"/>
              <a:t>Dot-Product </a:t>
            </a:r>
            <a:r>
              <a:rPr lang="en-US" altLang="zh-TW" sz="3200" dirty="0"/>
              <a:t>Attention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27" name="圓角矩形 26"/>
          <p:cNvSpPr/>
          <p:nvPr/>
        </p:nvSpPr>
        <p:spPr>
          <a:xfrm>
            <a:off x="13181978" y="7022780"/>
            <a:ext cx="720000" cy="720000"/>
          </a:xfrm>
          <a:prstGeom prst="roundRect">
            <a:avLst/>
          </a:prstGeom>
          <a:solidFill>
            <a:srgbClr val="FF9999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V</a:t>
            </a:r>
          </a:p>
        </p:txBody>
      </p:sp>
      <p:sp>
        <p:nvSpPr>
          <p:cNvPr id="28" name="圓角矩形 27"/>
          <p:cNvSpPr/>
          <p:nvPr/>
        </p:nvSpPr>
        <p:spPr>
          <a:xfrm>
            <a:off x="13181978" y="7742780"/>
            <a:ext cx="720000" cy="7200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K</a:t>
            </a:r>
          </a:p>
        </p:txBody>
      </p:sp>
      <p:sp>
        <p:nvSpPr>
          <p:cNvPr id="29" name="圓角矩形 28"/>
          <p:cNvSpPr/>
          <p:nvPr/>
        </p:nvSpPr>
        <p:spPr>
          <a:xfrm>
            <a:off x="13181978" y="8462780"/>
            <a:ext cx="720000" cy="720000"/>
          </a:xfrm>
          <a:prstGeom prst="roundRect">
            <a:avLst/>
          </a:prstGeom>
          <a:solidFill>
            <a:srgbClr val="EE4C12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Q</a:t>
            </a:r>
          </a:p>
        </p:txBody>
      </p:sp>
      <p:sp>
        <p:nvSpPr>
          <p:cNvPr id="30" name="圓角矩形 29"/>
          <p:cNvSpPr/>
          <p:nvPr/>
        </p:nvSpPr>
        <p:spPr>
          <a:xfrm>
            <a:off x="8389172" y="7594717"/>
            <a:ext cx="1016133" cy="1016133"/>
          </a:xfrm>
          <a:prstGeom prst="roundRect">
            <a:avLst/>
          </a:prstGeom>
          <a:noFill/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In</a:t>
            </a:r>
            <a:endParaRPr lang="en-US" altLang="zh-TW" sz="3200" dirty="0"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1086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群組 51"/>
          <p:cNvGrpSpPr/>
          <p:nvPr/>
        </p:nvGrpSpPr>
        <p:grpSpPr>
          <a:xfrm>
            <a:off x="6244938" y="5113931"/>
            <a:ext cx="2984756" cy="3025257"/>
            <a:chOff x="7234910" y="1462019"/>
            <a:chExt cx="2984756" cy="3025257"/>
          </a:xfrm>
        </p:grpSpPr>
        <p:grpSp>
          <p:nvGrpSpPr>
            <p:cNvPr id="53" name="群組 52"/>
            <p:cNvGrpSpPr/>
            <p:nvPr/>
          </p:nvGrpSpPr>
          <p:grpSpPr>
            <a:xfrm>
              <a:off x="7940333" y="1462019"/>
              <a:ext cx="2279333" cy="3025257"/>
              <a:chOff x="8308689" y="1300457"/>
              <a:chExt cx="2279333" cy="3025257"/>
            </a:xfrm>
          </p:grpSpPr>
          <p:grpSp>
            <p:nvGrpSpPr>
              <p:cNvPr id="58" name="群組 57"/>
              <p:cNvGrpSpPr/>
              <p:nvPr/>
            </p:nvGrpSpPr>
            <p:grpSpPr>
              <a:xfrm>
                <a:off x="8313490" y="2045221"/>
                <a:ext cx="2274532" cy="2280493"/>
                <a:chOff x="8751371" y="2052353"/>
                <a:chExt cx="2274532" cy="2280493"/>
              </a:xfrm>
            </p:grpSpPr>
            <p:sp>
              <p:nvSpPr>
                <p:cNvPr id="67" name="圓角矩形 66"/>
                <p:cNvSpPr/>
                <p:nvPr/>
              </p:nvSpPr>
              <p:spPr>
                <a:xfrm>
                  <a:off x="8751371" y="205845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68" name="圓角矩形 67"/>
                <p:cNvSpPr/>
                <p:nvPr/>
              </p:nvSpPr>
              <p:spPr>
                <a:xfrm>
                  <a:off x="8753528" y="2623907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69" name="圓角矩形 68"/>
                <p:cNvSpPr/>
                <p:nvPr/>
              </p:nvSpPr>
              <p:spPr>
                <a:xfrm>
                  <a:off x="8753608" y="319083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0" name="圓角矩形 69"/>
                <p:cNvSpPr/>
                <p:nvPr/>
              </p:nvSpPr>
              <p:spPr>
                <a:xfrm>
                  <a:off x="8754513" y="375980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2" name="圓角矩形 71"/>
                <p:cNvSpPr/>
                <p:nvPr/>
              </p:nvSpPr>
              <p:spPr>
                <a:xfrm>
                  <a:off x="9317847" y="205235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3" name="圓角矩形 72"/>
                <p:cNvSpPr/>
                <p:nvPr/>
              </p:nvSpPr>
              <p:spPr>
                <a:xfrm>
                  <a:off x="9320004" y="2617802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4" name="圓角矩形 73"/>
                <p:cNvSpPr/>
                <p:nvPr/>
              </p:nvSpPr>
              <p:spPr>
                <a:xfrm>
                  <a:off x="9320084" y="3184726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5" name="圓角矩形 74"/>
                <p:cNvSpPr/>
                <p:nvPr/>
              </p:nvSpPr>
              <p:spPr>
                <a:xfrm>
                  <a:off x="9320989" y="375370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7" name="圓角矩形 76"/>
                <p:cNvSpPr/>
                <p:nvPr/>
              </p:nvSpPr>
              <p:spPr>
                <a:xfrm>
                  <a:off x="9883789" y="206456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8" name="圓角矩形 77"/>
                <p:cNvSpPr/>
                <p:nvPr/>
              </p:nvSpPr>
              <p:spPr>
                <a:xfrm>
                  <a:off x="9885946" y="2630017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9" name="圓角矩形 78"/>
                <p:cNvSpPr/>
                <p:nvPr/>
              </p:nvSpPr>
              <p:spPr>
                <a:xfrm>
                  <a:off x="9886026" y="319694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0" name="圓角矩形 79"/>
                <p:cNvSpPr/>
                <p:nvPr/>
              </p:nvSpPr>
              <p:spPr>
                <a:xfrm>
                  <a:off x="9886931" y="376591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2" name="圓角矩形 81"/>
                <p:cNvSpPr/>
                <p:nvPr/>
              </p:nvSpPr>
              <p:spPr>
                <a:xfrm>
                  <a:off x="10455834" y="206456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3" name="圓角矩形 82"/>
                <p:cNvSpPr/>
                <p:nvPr/>
              </p:nvSpPr>
              <p:spPr>
                <a:xfrm>
                  <a:off x="10457991" y="2630017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4" name="圓角矩形 83"/>
                <p:cNvSpPr/>
                <p:nvPr/>
              </p:nvSpPr>
              <p:spPr>
                <a:xfrm>
                  <a:off x="10458071" y="319694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5" name="圓角矩形 84"/>
                <p:cNvSpPr/>
                <p:nvPr/>
              </p:nvSpPr>
              <p:spPr>
                <a:xfrm>
                  <a:off x="10458976" y="376591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</p:grpSp>
          <p:sp>
            <p:nvSpPr>
              <p:cNvPr id="64" name="圓角矩形 63"/>
              <p:cNvSpPr/>
              <p:nvPr/>
            </p:nvSpPr>
            <p:spPr>
              <a:xfrm>
                <a:off x="8457986" y="1300457"/>
                <a:ext cx="1999482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Target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65" name="弧形 64"/>
              <p:cNvSpPr/>
              <p:nvPr/>
            </p:nvSpPr>
            <p:spPr>
              <a:xfrm flipH="1">
                <a:off x="8308689" y="1648846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6" name="弧形 65"/>
              <p:cNvSpPr/>
              <p:nvPr/>
            </p:nvSpPr>
            <p:spPr>
              <a:xfrm>
                <a:off x="9889167" y="1653499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54" name="群組 53"/>
            <p:cNvGrpSpPr/>
            <p:nvPr/>
          </p:nvGrpSpPr>
          <p:grpSpPr>
            <a:xfrm rot="10800000">
              <a:off x="7234910" y="2210341"/>
              <a:ext cx="1105001" cy="2269845"/>
              <a:chOff x="1935705" y="2753165"/>
              <a:chExt cx="1105001" cy="2269845"/>
            </a:xfrm>
          </p:grpSpPr>
          <p:sp>
            <p:nvSpPr>
              <p:cNvPr id="55" name="圓角矩形 54"/>
              <p:cNvSpPr/>
              <p:nvPr/>
            </p:nvSpPr>
            <p:spPr>
              <a:xfrm rot="5400000">
                <a:off x="1767504" y="3600176"/>
                <a:ext cx="1979476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Target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56" name="弧形 55"/>
              <p:cNvSpPr/>
              <p:nvPr/>
            </p:nvSpPr>
            <p:spPr>
              <a:xfrm rot="5400000" flipH="1">
                <a:off x="1988658" y="2704865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7" name="弧形 56"/>
              <p:cNvSpPr/>
              <p:nvPr/>
            </p:nvSpPr>
            <p:spPr>
              <a:xfrm rot="5400000">
                <a:off x="1984005" y="4279765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grpSp>
        <p:nvGrpSpPr>
          <p:cNvPr id="92" name="群組 91"/>
          <p:cNvGrpSpPr/>
          <p:nvPr/>
        </p:nvGrpSpPr>
        <p:grpSpPr>
          <a:xfrm>
            <a:off x="13886036" y="5173448"/>
            <a:ext cx="2989557" cy="3013042"/>
            <a:chOff x="7230109" y="1474234"/>
            <a:chExt cx="2989557" cy="3013042"/>
          </a:xfrm>
        </p:grpSpPr>
        <p:grpSp>
          <p:nvGrpSpPr>
            <p:cNvPr id="93" name="群組 92"/>
            <p:cNvGrpSpPr/>
            <p:nvPr/>
          </p:nvGrpSpPr>
          <p:grpSpPr>
            <a:xfrm>
              <a:off x="7940333" y="1474234"/>
              <a:ext cx="2279333" cy="3013042"/>
              <a:chOff x="8308689" y="1312672"/>
              <a:chExt cx="2279333" cy="3013042"/>
            </a:xfrm>
          </p:grpSpPr>
          <p:grpSp>
            <p:nvGrpSpPr>
              <p:cNvPr id="98" name="群組 97"/>
              <p:cNvGrpSpPr/>
              <p:nvPr/>
            </p:nvGrpSpPr>
            <p:grpSpPr>
              <a:xfrm>
                <a:off x="8313490" y="2045221"/>
                <a:ext cx="2274532" cy="2280493"/>
                <a:chOff x="8751371" y="2052353"/>
                <a:chExt cx="2274532" cy="2280493"/>
              </a:xfrm>
            </p:grpSpPr>
            <p:sp>
              <p:nvSpPr>
                <p:cNvPr id="102" name="圓角矩形 101"/>
                <p:cNvSpPr/>
                <p:nvPr/>
              </p:nvSpPr>
              <p:spPr>
                <a:xfrm>
                  <a:off x="8751371" y="205845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03" name="圓角矩形 102"/>
                <p:cNvSpPr/>
                <p:nvPr/>
              </p:nvSpPr>
              <p:spPr>
                <a:xfrm>
                  <a:off x="8753528" y="2623907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04" name="圓角矩形 103"/>
                <p:cNvSpPr/>
                <p:nvPr/>
              </p:nvSpPr>
              <p:spPr>
                <a:xfrm>
                  <a:off x="8753608" y="319083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05" name="圓角矩形 104"/>
                <p:cNvSpPr/>
                <p:nvPr/>
              </p:nvSpPr>
              <p:spPr>
                <a:xfrm>
                  <a:off x="8754513" y="375980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07" name="圓角矩形 106"/>
                <p:cNvSpPr/>
                <p:nvPr/>
              </p:nvSpPr>
              <p:spPr>
                <a:xfrm>
                  <a:off x="9317847" y="2052353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08" name="圓角矩形 107"/>
                <p:cNvSpPr/>
                <p:nvPr/>
              </p:nvSpPr>
              <p:spPr>
                <a:xfrm>
                  <a:off x="9320004" y="2617802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09" name="圓角矩形 108"/>
                <p:cNvSpPr/>
                <p:nvPr/>
              </p:nvSpPr>
              <p:spPr>
                <a:xfrm>
                  <a:off x="9320084" y="3184726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0" name="圓角矩形 109"/>
                <p:cNvSpPr/>
                <p:nvPr/>
              </p:nvSpPr>
              <p:spPr>
                <a:xfrm>
                  <a:off x="9320989" y="375370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2" name="圓角矩形 111"/>
                <p:cNvSpPr/>
                <p:nvPr/>
              </p:nvSpPr>
              <p:spPr>
                <a:xfrm>
                  <a:off x="9883789" y="2064568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3" name="圓角矩形 112"/>
                <p:cNvSpPr/>
                <p:nvPr/>
              </p:nvSpPr>
              <p:spPr>
                <a:xfrm>
                  <a:off x="9885946" y="2630017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4" name="圓角矩形 113"/>
                <p:cNvSpPr/>
                <p:nvPr/>
              </p:nvSpPr>
              <p:spPr>
                <a:xfrm>
                  <a:off x="9886026" y="319694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5" name="圓角矩形 114"/>
                <p:cNvSpPr/>
                <p:nvPr/>
              </p:nvSpPr>
              <p:spPr>
                <a:xfrm>
                  <a:off x="9886931" y="376591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7" name="圓角矩形 116"/>
                <p:cNvSpPr/>
                <p:nvPr/>
              </p:nvSpPr>
              <p:spPr>
                <a:xfrm>
                  <a:off x="10455834" y="2064568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8" name="圓角矩形 117"/>
                <p:cNvSpPr/>
                <p:nvPr/>
              </p:nvSpPr>
              <p:spPr>
                <a:xfrm>
                  <a:off x="10457991" y="2630017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9" name="圓角矩形 118"/>
                <p:cNvSpPr/>
                <p:nvPr/>
              </p:nvSpPr>
              <p:spPr>
                <a:xfrm>
                  <a:off x="10458071" y="3196941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0" name="圓角矩形 119"/>
                <p:cNvSpPr/>
                <p:nvPr/>
              </p:nvSpPr>
              <p:spPr>
                <a:xfrm>
                  <a:off x="10458976" y="376591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</p:grpSp>
          <p:sp>
            <p:nvSpPr>
              <p:cNvPr id="99" name="圓角矩形 98"/>
              <p:cNvSpPr/>
              <p:nvPr/>
            </p:nvSpPr>
            <p:spPr>
              <a:xfrm>
                <a:off x="8469918" y="1312672"/>
                <a:ext cx="2001639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Target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00" name="弧形 99"/>
              <p:cNvSpPr/>
              <p:nvPr/>
            </p:nvSpPr>
            <p:spPr>
              <a:xfrm flipH="1">
                <a:off x="8308689" y="1648846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1" name="弧形 100"/>
              <p:cNvSpPr/>
              <p:nvPr/>
            </p:nvSpPr>
            <p:spPr>
              <a:xfrm>
                <a:off x="9881224" y="1653499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94" name="群組 93"/>
            <p:cNvGrpSpPr/>
            <p:nvPr/>
          </p:nvGrpSpPr>
          <p:grpSpPr>
            <a:xfrm rot="10800000">
              <a:off x="7230109" y="2210341"/>
              <a:ext cx="1109802" cy="2264720"/>
              <a:chOff x="1935705" y="2758290"/>
              <a:chExt cx="1109802" cy="2264720"/>
            </a:xfrm>
          </p:grpSpPr>
          <p:sp>
            <p:nvSpPr>
              <p:cNvPr id="95" name="圓角矩形 94"/>
              <p:cNvSpPr/>
              <p:nvPr/>
            </p:nvSpPr>
            <p:spPr>
              <a:xfrm rot="5400000">
                <a:off x="1785706" y="3613577"/>
                <a:ext cx="1952674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Target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96" name="弧形 95"/>
              <p:cNvSpPr/>
              <p:nvPr/>
            </p:nvSpPr>
            <p:spPr>
              <a:xfrm rot="5400000" flipH="1">
                <a:off x="1988658" y="2709990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7" name="弧形 96"/>
              <p:cNvSpPr/>
              <p:nvPr/>
            </p:nvSpPr>
            <p:spPr>
              <a:xfrm rot="5400000">
                <a:off x="1984005" y="4279765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sp>
        <p:nvSpPr>
          <p:cNvPr id="128" name="圓角矩形 127"/>
          <p:cNvSpPr/>
          <p:nvPr/>
        </p:nvSpPr>
        <p:spPr>
          <a:xfrm>
            <a:off x="11328486" y="4211484"/>
            <a:ext cx="1634565" cy="720000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n w="19050">
                  <a:noFill/>
                </a:ln>
                <a:latin typeface="Source Code Pro" panose="020B0509030403020204" pitchFamily="49" charset="0"/>
              </a:rPr>
              <a:t>-1e30</a:t>
            </a:r>
          </a:p>
        </p:txBody>
      </p:sp>
      <p:cxnSp>
        <p:nvCxnSpPr>
          <p:cNvPr id="129" name="直線單箭頭接點 128"/>
          <p:cNvCxnSpPr>
            <a:stCxn id="128" idx="1"/>
            <a:endCxn id="24" idx="1"/>
          </p:cNvCxnSpPr>
          <p:nvPr/>
        </p:nvCxnSpPr>
        <p:spPr>
          <a:xfrm rot="10800000" flipV="1">
            <a:off x="11296360" y="4571484"/>
            <a:ext cx="32126" cy="1558460"/>
          </a:xfrm>
          <a:prstGeom prst="bentConnector3">
            <a:avLst>
              <a:gd name="adj1" fmla="val 2898855"/>
            </a:avLst>
          </a:prstGeom>
          <a:ln w="1270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群組 3"/>
          <p:cNvGrpSpPr/>
          <p:nvPr/>
        </p:nvGrpSpPr>
        <p:grpSpPr>
          <a:xfrm>
            <a:off x="10003203" y="5173448"/>
            <a:ext cx="3001213" cy="2953525"/>
            <a:chOff x="7198997" y="1764912"/>
            <a:chExt cx="3001213" cy="2953525"/>
          </a:xfrm>
        </p:grpSpPr>
        <p:grpSp>
          <p:nvGrpSpPr>
            <p:cNvPr id="5" name="群組 4"/>
            <p:cNvGrpSpPr/>
            <p:nvPr/>
          </p:nvGrpSpPr>
          <p:grpSpPr>
            <a:xfrm>
              <a:off x="7920877" y="1764912"/>
              <a:ext cx="2279333" cy="2953525"/>
              <a:chOff x="8308689" y="1372189"/>
              <a:chExt cx="2279333" cy="2953525"/>
            </a:xfrm>
          </p:grpSpPr>
          <p:grpSp>
            <p:nvGrpSpPr>
              <p:cNvPr id="10" name="群組 9"/>
              <p:cNvGrpSpPr/>
              <p:nvPr/>
            </p:nvGrpSpPr>
            <p:grpSpPr>
              <a:xfrm>
                <a:off x="8313490" y="2045221"/>
                <a:ext cx="2274532" cy="2280493"/>
                <a:chOff x="8751371" y="2052353"/>
                <a:chExt cx="2274532" cy="2280493"/>
              </a:xfrm>
            </p:grpSpPr>
            <p:sp>
              <p:nvSpPr>
                <p:cNvPr id="19" name="圓角矩形 18"/>
                <p:cNvSpPr/>
                <p:nvPr/>
              </p:nvSpPr>
              <p:spPr>
                <a:xfrm>
                  <a:off x="8751371" y="205845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  <a:alpha val="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20" name="圓角矩形 19"/>
                <p:cNvSpPr/>
                <p:nvPr/>
              </p:nvSpPr>
              <p:spPr>
                <a:xfrm>
                  <a:off x="8753528" y="2623907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  <a:alpha val="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21" name="圓角矩形 20"/>
                <p:cNvSpPr/>
                <p:nvPr/>
              </p:nvSpPr>
              <p:spPr>
                <a:xfrm>
                  <a:off x="8753608" y="3190831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  <a:alpha val="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22" name="圓角矩形 21"/>
                <p:cNvSpPr/>
                <p:nvPr/>
              </p:nvSpPr>
              <p:spPr>
                <a:xfrm>
                  <a:off x="8754513" y="375980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  <a:alpha val="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24" name="圓角矩形 23"/>
                <p:cNvSpPr/>
                <p:nvPr/>
              </p:nvSpPr>
              <p:spPr>
                <a:xfrm>
                  <a:off x="9317847" y="2052353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zh-TW" altLang="en-US" sz="9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25" name="圓角矩形 24"/>
                <p:cNvSpPr/>
                <p:nvPr/>
              </p:nvSpPr>
              <p:spPr>
                <a:xfrm>
                  <a:off x="9320004" y="2617802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  <a:alpha val="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26" name="圓角矩形 25"/>
                <p:cNvSpPr/>
                <p:nvPr/>
              </p:nvSpPr>
              <p:spPr>
                <a:xfrm>
                  <a:off x="9320084" y="3184726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  <a:alpha val="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27" name="圓角矩形 26"/>
                <p:cNvSpPr/>
                <p:nvPr/>
              </p:nvSpPr>
              <p:spPr>
                <a:xfrm>
                  <a:off x="9320989" y="3753703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  <a:alpha val="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29" name="圓角矩形 28"/>
                <p:cNvSpPr/>
                <p:nvPr/>
              </p:nvSpPr>
              <p:spPr>
                <a:xfrm>
                  <a:off x="9883789" y="2064568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30" name="圓角矩形 29"/>
                <p:cNvSpPr/>
                <p:nvPr/>
              </p:nvSpPr>
              <p:spPr>
                <a:xfrm>
                  <a:off x="9885946" y="2630017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31" name="圓角矩形 30"/>
                <p:cNvSpPr/>
                <p:nvPr/>
              </p:nvSpPr>
              <p:spPr>
                <a:xfrm>
                  <a:off x="9886026" y="3196941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  <a:alpha val="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32" name="圓角矩形 31"/>
                <p:cNvSpPr/>
                <p:nvPr/>
              </p:nvSpPr>
              <p:spPr>
                <a:xfrm>
                  <a:off x="9886931" y="376591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  <a:alpha val="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34" name="圓角矩形 33"/>
                <p:cNvSpPr/>
                <p:nvPr/>
              </p:nvSpPr>
              <p:spPr>
                <a:xfrm>
                  <a:off x="10455834" y="2064568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35" name="圓角矩形 34"/>
                <p:cNvSpPr/>
                <p:nvPr/>
              </p:nvSpPr>
              <p:spPr>
                <a:xfrm>
                  <a:off x="10457991" y="2630017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36" name="圓角矩形 35"/>
                <p:cNvSpPr/>
                <p:nvPr/>
              </p:nvSpPr>
              <p:spPr>
                <a:xfrm>
                  <a:off x="10458071" y="3196941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37" name="圓角矩形 36"/>
                <p:cNvSpPr/>
                <p:nvPr/>
              </p:nvSpPr>
              <p:spPr>
                <a:xfrm>
                  <a:off x="10458976" y="376591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  <a:alpha val="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</p:grpSp>
          <p:sp>
            <p:nvSpPr>
              <p:cNvPr id="16" name="圓角矩形 15"/>
              <p:cNvSpPr/>
              <p:nvPr/>
            </p:nvSpPr>
            <p:spPr>
              <a:xfrm>
                <a:off x="8448777" y="1372189"/>
                <a:ext cx="2006409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Target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7" name="弧形 16"/>
              <p:cNvSpPr/>
              <p:nvPr/>
            </p:nvSpPr>
            <p:spPr>
              <a:xfrm flipH="1">
                <a:off x="8308689" y="1648846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8" name="弧形 17"/>
              <p:cNvSpPr/>
              <p:nvPr/>
            </p:nvSpPr>
            <p:spPr>
              <a:xfrm>
                <a:off x="9889166" y="1653499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6" name="群組 5"/>
            <p:cNvGrpSpPr/>
            <p:nvPr/>
          </p:nvGrpSpPr>
          <p:grpSpPr>
            <a:xfrm rot="10800000">
              <a:off x="7198997" y="2447607"/>
              <a:ext cx="1112249" cy="2268198"/>
              <a:chOff x="10930114" y="3009574"/>
              <a:chExt cx="1112249" cy="2268198"/>
            </a:xfrm>
          </p:grpSpPr>
          <p:sp>
            <p:nvSpPr>
              <p:cNvPr id="7" name="圓角矩形 6"/>
              <p:cNvSpPr/>
              <p:nvPr/>
            </p:nvSpPr>
            <p:spPr>
              <a:xfrm rot="5400000">
                <a:off x="10766106" y="3851883"/>
                <a:ext cx="1985586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Target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8" name="弧形 7"/>
              <p:cNvSpPr/>
              <p:nvPr/>
            </p:nvSpPr>
            <p:spPr>
              <a:xfrm rot="5400000" flipH="1">
                <a:off x="10983067" y="2961274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" name="弧形 8"/>
              <p:cNvSpPr/>
              <p:nvPr/>
            </p:nvSpPr>
            <p:spPr>
              <a:xfrm rot="5400000">
                <a:off x="10978414" y="4534527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sp>
        <p:nvSpPr>
          <p:cNvPr id="133" name="圓角矩形 132"/>
          <p:cNvSpPr/>
          <p:nvPr/>
        </p:nvSpPr>
        <p:spPr>
          <a:xfrm>
            <a:off x="10340493" y="8329836"/>
            <a:ext cx="2668641" cy="720000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Masking</a:t>
            </a:r>
          </a:p>
        </p:txBody>
      </p:sp>
      <p:sp>
        <p:nvSpPr>
          <p:cNvPr id="134" name="圓角矩形 133"/>
          <p:cNvSpPr/>
          <p:nvPr/>
        </p:nvSpPr>
        <p:spPr>
          <a:xfrm>
            <a:off x="7478788" y="8453306"/>
            <a:ext cx="1228305" cy="720000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latin typeface="Source Code Pro" panose="020B0509030403020204" pitchFamily="49" charset="0"/>
              </a:rPr>
              <a:t>QK</a:t>
            </a:r>
          </a:p>
        </p:txBody>
      </p:sp>
      <p:grpSp>
        <p:nvGrpSpPr>
          <p:cNvPr id="140" name="群組 139"/>
          <p:cNvGrpSpPr/>
          <p:nvPr/>
        </p:nvGrpSpPr>
        <p:grpSpPr>
          <a:xfrm>
            <a:off x="14199639" y="8396625"/>
            <a:ext cx="2801036" cy="720000"/>
            <a:chOff x="8969374" y="5257011"/>
            <a:chExt cx="2801036" cy="720000"/>
          </a:xfrm>
        </p:grpSpPr>
        <p:sp>
          <p:nvSpPr>
            <p:cNvPr id="137" name="圓角矩形 136"/>
            <p:cNvSpPr/>
            <p:nvPr/>
          </p:nvSpPr>
          <p:spPr>
            <a:xfrm>
              <a:off x="8969374" y="5257011"/>
              <a:ext cx="1228305" cy="720000"/>
            </a:xfrm>
            <a:prstGeom prst="roundRect">
              <a:avLst/>
            </a:prstGeom>
            <a:solidFill>
              <a:schemeClr val="bg1">
                <a:alpha val="0"/>
              </a:schemeClr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4800" dirty="0">
                  <a:latin typeface="Source Code Pro" panose="020B0509030403020204" pitchFamily="49" charset="0"/>
                </a:rPr>
                <a:t>QK</a:t>
              </a:r>
            </a:p>
          </p:txBody>
        </p:sp>
        <p:sp>
          <p:nvSpPr>
            <p:cNvPr id="139" name="圓角矩形 138"/>
            <p:cNvSpPr/>
            <p:nvPr/>
          </p:nvSpPr>
          <p:spPr>
            <a:xfrm>
              <a:off x="9682846" y="5451344"/>
              <a:ext cx="2087564" cy="514562"/>
            </a:xfrm>
            <a:prstGeom prst="roundRect">
              <a:avLst/>
            </a:prstGeom>
            <a:solidFill>
              <a:schemeClr val="bg1">
                <a:alpha val="0"/>
              </a:schemeClr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>
                  <a:latin typeface="Source Code Pro" panose="020B0509030403020204" pitchFamily="49" charset="0"/>
                </a:rPr>
                <a:t>Masking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圓角矩形 126"/>
              <p:cNvSpPr/>
              <p:nvPr/>
            </p:nvSpPr>
            <p:spPr>
              <a:xfrm>
                <a:off x="9083400" y="6617258"/>
                <a:ext cx="940191" cy="720000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4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4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endParaRPr lang="en-US" altLang="zh-TW" sz="48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7" name="圓角矩形 1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3400" y="6617258"/>
                <a:ext cx="940191" cy="720000"/>
              </a:xfrm>
              <a:prstGeom prst="round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圓角矩形 129"/>
              <p:cNvSpPr/>
              <p:nvPr/>
            </p:nvSpPr>
            <p:spPr>
              <a:xfrm>
                <a:off x="12950304" y="6611134"/>
                <a:ext cx="940191" cy="720000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4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4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endParaRPr lang="en-US" altLang="zh-TW" sz="4800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130" name="圓角矩形 1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0304" y="6611134"/>
                <a:ext cx="940191" cy="720000"/>
              </a:xfrm>
              <a:prstGeom prst="round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7458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90"/>
    </mc:Choice>
    <mc:Fallback xmlns="">
      <p:transition spd="slow" advTm="1390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3" name="圓角矩形 42"/>
              <p:cNvSpPr/>
              <p:nvPr/>
            </p:nvSpPr>
            <p:spPr>
              <a:xfrm>
                <a:off x="6005841" y="8022870"/>
                <a:ext cx="3084455" cy="720000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4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𝑆𝑜𝑓𝑡𝑚𝑎𝑥</m:t>
                      </m:r>
                    </m:oMath>
                  </m:oMathPara>
                </a14:m>
                <a:endParaRPr lang="en-US" altLang="zh-TW" sz="4800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43" name="圓角矩形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5841" y="8022870"/>
                <a:ext cx="3084455" cy="720000"/>
              </a:xfrm>
              <a:prstGeom prst="round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圓角矩形 43"/>
              <p:cNvSpPr/>
              <p:nvPr/>
            </p:nvSpPr>
            <p:spPr>
              <a:xfrm>
                <a:off x="8680749" y="8387481"/>
                <a:ext cx="4319121" cy="720000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4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4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4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                                  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TW" sz="4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TW" sz="4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altLang="zh-TW" sz="4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TW" sz="4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𝑑𝑒𝑝𝑡h</m:t>
                            </m:r>
                          </m:e>
                        </m:rad>
                        <m:r>
                          <m:rPr>
                            <m:nor/>
                          </m:rPr>
                          <a:rPr lang="en-US" altLang="zh-TW" sz="4800" dirty="0">
                            <a:ea typeface="Cambria Math" panose="02040503050406030204" pitchFamily="18" charset="0"/>
                          </a:rPr>
                          <m:t> </m:t>
                        </m:r>
                      </m:den>
                    </m:f>
                  </m:oMath>
                </a14:m>
                <a:endParaRPr lang="en-US" altLang="zh-TW" sz="48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4" name="圓角矩形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0749" y="8387481"/>
                <a:ext cx="4319121" cy="720000"/>
              </a:xfrm>
              <a:prstGeom prst="roundRect">
                <a:avLst/>
              </a:prstGeom>
              <a:blipFill rotWithShape="0">
                <a:blip r:embed="rId3"/>
                <a:stretch>
                  <a:fillRect b="-18254"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4" name="群組 93"/>
          <p:cNvGrpSpPr/>
          <p:nvPr/>
        </p:nvGrpSpPr>
        <p:grpSpPr>
          <a:xfrm>
            <a:off x="9130523" y="5373254"/>
            <a:ext cx="3032729" cy="3014227"/>
            <a:chOff x="7186937" y="1473049"/>
            <a:chExt cx="3032729" cy="3014227"/>
          </a:xfrm>
        </p:grpSpPr>
        <p:grpSp>
          <p:nvGrpSpPr>
            <p:cNvPr id="95" name="群組 94"/>
            <p:cNvGrpSpPr/>
            <p:nvPr/>
          </p:nvGrpSpPr>
          <p:grpSpPr>
            <a:xfrm>
              <a:off x="7940333" y="1473049"/>
              <a:ext cx="2279333" cy="3014227"/>
              <a:chOff x="8308689" y="1311487"/>
              <a:chExt cx="2279333" cy="3014227"/>
            </a:xfrm>
          </p:grpSpPr>
          <p:grpSp>
            <p:nvGrpSpPr>
              <p:cNvPr id="100" name="群組 99"/>
              <p:cNvGrpSpPr/>
              <p:nvPr/>
            </p:nvGrpSpPr>
            <p:grpSpPr>
              <a:xfrm>
                <a:off x="8313490" y="2045221"/>
                <a:ext cx="2274532" cy="2280493"/>
                <a:chOff x="8751371" y="2052353"/>
                <a:chExt cx="2274532" cy="2280493"/>
              </a:xfrm>
            </p:grpSpPr>
            <p:sp>
              <p:nvSpPr>
                <p:cNvPr id="109" name="圓角矩形 108"/>
                <p:cNvSpPr/>
                <p:nvPr/>
              </p:nvSpPr>
              <p:spPr>
                <a:xfrm>
                  <a:off x="8751371" y="205845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0" name="圓角矩形 109"/>
                <p:cNvSpPr/>
                <p:nvPr/>
              </p:nvSpPr>
              <p:spPr>
                <a:xfrm>
                  <a:off x="8753528" y="2623907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1" name="圓角矩形 110"/>
                <p:cNvSpPr/>
                <p:nvPr/>
              </p:nvSpPr>
              <p:spPr>
                <a:xfrm>
                  <a:off x="8753608" y="319083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2" name="圓角矩形 111"/>
                <p:cNvSpPr/>
                <p:nvPr/>
              </p:nvSpPr>
              <p:spPr>
                <a:xfrm>
                  <a:off x="8754513" y="375980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4" name="圓角矩形 113"/>
                <p:cNvSpPr/>
                <p:nvPr/>
              </p:nvSpPr>
              <p:spPr>
                <a:xfrm>
                  <a:off x="9317847" y="2052353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5" name="圓角矩形 114"/>
                <p:cNvSpPr/>
                <p:nvPr/>
              </p:nvSpPr>
              <p:spPr>
                <a:xfrm>
                  <a:off x="9320004" y="2617802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6" name="圓角矩形 115"/>
                <p:cNvSpPr/>
                <p:nvPr/>
              </p:nvSpPr>
              <p:spPr>
                <a:xfrm>
                  <a:off x="9320084" y="3184726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7" name="圓角矩形 116"/>
                <p:cNvSpPr/>
                <p:nvPr/>
              </p:nvSpPr>
              <p:spPr>
                <a:xfrm>
                  <a:off x="9320989" y="375370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9" name="圓角矩形 118"/>
                <p:cNvSpPr/>
                <p:nvPr/>
              </p:nvSpPr>
              <p:spPr>
                <a:xfrm>
                  <a:off x="9883789" y="2064568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0" name="圓角矩形 119"/>
                <p:cNvSpPr/>
                <p:nvPr/>
              </p:nvSpPr>
              <p:spPr>
                <a:xfrm>
                  <a:off x="9885946" y="2630017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1" name="圓角矩形 120"/>
                <p:cNvSpPr/>
                <p:nvPr/>
              </p:nvSpPr>
              <p:spPr>
                <a:xfrm>
                  <a:off x="9886026" y="319694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2" name="圓角矩形 121"/>
                <p:cNvSpPr/>
                <p:nvPr/>
              </p:nvSpPr>
              <p:spPr>
                <a:xfrm>
                  <a:off x="9886931" y="376591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4" name="圓角矩形 123"/>
                <p:cNvSpPr/>
                <p:nvPr/>
              </p:nvSpPr>
              <p:spPr>
                <a:xfrm>
                  <a:off x="10455834" y="2064568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5" name="圓角矩形 124"/>
                <p:cNvSpPr/>
                <p:nvPr/>
              </p:nvSpPr>
              <p:spPr>
                <a:xfrm>
                  <a:off x="10457991" y="2630017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6" name="圓角矩形 125"/>
                <p:cNvSpPr/>
                <p:nvPr/>
              </p:nvSpPr>
              <p:spPr>
                <a:xfrm>
                  <a:off x="10458071" y="3196941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7" name="圓角矩形 126"/>
                <p:cNvSpPr/>
                <p:nvPr/>
              </p:nvSpPr>
              <p:spPr>
                <a:xfrm>
                  <a:off x="10458976" y="376591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</p:grpSp>
          <p:sp>
            <p:nvSpPr>
              <p:cNvPr id="106" name="圓角矩形 105"/>
              <p:cNvSpPr/>
              <p:nvPr/>
            </p:nvSpPr>
            <p:spPr>
              <a:xfrm>
                <a:off x="8521638" y="1311487"/>
                <a:ext cx="1837498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Target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07" name="弧形 106"/>
              <p:cNvSpPr/>
              <p:nvPr/>
            </p:nvSpPr>
            <p:spPr>
              <a:xfrm flipH="1">
                <a:off x="8308689" y="1648846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8" name="弧形 107"/>
              <p:cNvSpPr/>
              <p:nvPr/>
            </p:nvSpPr>
            <p:spPr>
              <a:xfrm>
                <a:off x="9888072" y="1653499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96" name="群組 95"/>
            <p:cNvGrpSpPr/>
            <p:nvPr/>
          </p:nvGrpSpPr>
          <p:grpSpPr>
            <a:xfrm rot="10800000">
              <a:off x="7186937" y="2210341"/>
              <a:ext cx="1152974" cy="2261902"/>
              <a:chOff x="1935705" y="2761108"/>
              <a:chExt cx="1152974" cy="2261902"/>
            </a:xfrm>
          </p:grpSpPr>
          <p:sp>
            <p:nvSpPr>
              <p:cNvPr id="97" name="圓角矩形 96"/>
              <p:cNvSpPr/>
              <p:nvPr/>
            </p:nvSpPr>
            <p:spPr>
              <a:xfrm rot="5400000">
                <a:off x="1812422" y="3606085"/>
                <a:ext cx="1985586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Target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98" name="弧形 97"/>
              <p:cNvSpPr/>
              <p:nvPr/>
            </p:nvSpPr>
            <p:spPr>
              <a:xfrm rot="5400000" flipH="1">
                <a:off x="1988658" y="2712808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9" name="弧形 98"/>
              <p:cNvSpPr/>
              <p:nvPr/>
            </p:nvSpPr>
            <p:spPr>
              <a:xfrm rot="5400000">
                <a:off x="1984005" y="4279765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grpSp>
        <p:nvGrpSpPr>
          <p:cNvPr id="93" name="群組 92"/>
          <p:cNvGrpSpPr/>
          <p:nvPr/>
        </p:nvGrpSpPr>
        <p:grpSpPr>
          <a:xfrm>
            <a:off x="14001070" y="5748720"/>
            <a:ext cx="2977338" cy="2998802"/>
            <a:chOff x="7222872" y="1719635"/>
            <a:chExt cx="2977338" cy="2998802"/>
          </a:xfrm>
        </p:grpSpPr>
        <p:grpSp>
          <p:nvGrpSpPr>
            <p:cNvPr id="50" name="群組 49"/>
            <p:cNvGrpSpPr/>
            <p:nvPr/>
          </p:nvGrpSpPr>
          <p:grpSpPr>
            <a:xfrm>
              <a:off x="7920877" y="1719635"/>
              <a:ext cx="2279333" cy="2998802"/>
              <a:chOff x="8308689" y="1326912"/>
              <a:chExt cx="2279333" cy="2998802"/>
            </a:xfrm>
          </p:grpSpPr>
          <p:grpSp>
            <p:nvGrpSpPr>
              <p:cNvPr id="51" name="群組 50"/>
              <p:cNvGrpSpPr/>
              <p:nvPr/>
            </p:nvGrpSpPr>
            <p:grpSpPr>
              <a:xfrm>
                <a:off x="8313490" y="2045221"/>
                <a:ext cx="2274532" cy="2280493"/>
                <a:chOff x="8751371" y="2052353"/>
                <a:chExt cx="2274532" cy="2280493"/>
              </a:xfrm>
            </p:grpSpPr>
            <p:sp>
              <p:nvSpPr>
                <p:cNvPr id="64" name="圓角矩形 63"/>
                <p:cNvSpPr/>
                <p:nvPr/>
              </p:nvSpPr>
              <p:spPr>
                <a:xfrm>
                  <a:off x="8751371" y="205845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65" name="圓角矩形 64"/>
                <p:cNvSpPr/>
                <p:nvPr/>
              </p:nvSpPr>
              <p:spPr>
                <a:xfrm>
                  <a:off x="8753528" y="2623907"/>
                  <a:ext cx="566927" cy="566928"/>
                </a:xfrm>
                <a:prstGeom prst="round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66" name="圓角矩形 65"/>
                <p:cNvSpPr/>
                <p:nvPr/>
              </p:nvSpPr>
              <p:spPr>
                <a:xfrm>
                  <a:off x="8753608" y="3190831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75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67" name="圓角矩形 66"/>
                <p:cNvSpPr/>
                <p:nvPr/>
              </p:nvSpPr>
              <p:spPr>
                <a:xfrm>
                  <a:off x="8754513" y="375980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69" name="圓角矩形 68"/>
                <p:cNvSpPr/>
                <p:nvPr/>
              </p:nvSpPr>
              <p:spPr>
                <a:xfrm>
                  <a:off x="9317847" y="2052353"/>
                  <a:ext cx="566927" cy="566928"/>
                </a:xfrm>
                <a:prstGeom prst="roundRect">
                  <a:avLst/>
                </a:prstGeom>
                <a:solidFill>
                  <a:srgbClr val="00206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0" name="圓角矩形 69"/>
                <p:cNvSpPr/>
                <p:nvPr/>
              </p:nvSpPr>
              <p:spPr>
                <a:xfrm>
                  <a:off x="9320004" y="2617802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1" name="圓角矩形 70"/>
                <p:cNvSpPr/>
                <p:nvPr/>
              </p:nvSpPr>
              <p:spPr>
                <a:xfrm>
                  <a:off x="9320084" y="3184726"/>
                  <a:ext cx="566927" cy="566928"/>
                </a:xfrm>
                <a:prstGeom prst="round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2" name="圓角矩形 71"/>
                <p:cNvSpPr/>
                <p:nvPr/>
              </p:nvSpPr>
              <p:spPr>
                <a:xfrm>
                  <a:off x="9320989" y="3753703"/>
                  <a:ext cx="566927" cy="566928"/>
                </a:xfrm>
                <a:prstGeom prst="roundRect">
                  <a:avLst/>
                </a:prstGeom>
                <a:solidFill>
                  <a:srgbClr val="00B0F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4" name="圓角矩形 73"/>
                <p:cNvSpPr/>
                <p:nvPr/>
              </p:nvSpPr>
              <p:spPr>
                <a:xfrm>
                  <a:off x="9883789" y="2064568"/>
                  <a:ext cx="566927" cy="566928"/>
                </a:xfrm>
                <a:prstGeom prst="roundRect">
                  <a:avLst/>
                </a:prstGeom>
                <a:solidFill>
                  <a:srgbClr val="00206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5" name="圓角矩形 74"/>
                <p:cNvSpPr/>
                <p:nvPr/>
              </p:nvSpPr>
              <p:spPr>
                <a:xfrm>
                  <a:off x="9885946" y="2630017"/>
                  <a:ext cx="566927" cy="566928"/>
                </a:xfrm>
                <a:prstGeom prst="roundRect">
                  <a:avLst/>
                </a:prstGeom>
                <a:solidFill>
                  <a:srgbClr val="00206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6" name="圓角矩形 75"/>
                <p:cNvSpPr/>
                <p:nvPr/>
              </p:nvSpPr>
              <p:spPr>
                <a:xfrm>
                  <a:off x="9886026" y="3196941"/>
                  <a:ext cx="566927" cy="566928"/>
                </a:xfrm>
                <a:prstGeom prst="round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7" name="圓角矩形 76"/>
                <p:cNvSpPr/>
                <p:nvPr/>
              </p:nvSpPr>
              <p:spPr>
                <a:xfrm>
                  <a:off x="9886931" y="3765918"/>
                  <a:ext cx="566927" cy="566928"/>
                </a:xfrm>
                <a:prstGeom prst="roundRect">
                  <a:avLst/>
                </a:prstGeom>
                <a:solidFill>
                  <a:srgbClr val="0070C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9" name="圓角矩形 78"/>
                <p:cNvSpPr/>
                <p:nvPr/>
              </p:nvSpPr>
              <p:spPr>
                <a:xfrm>
                  <a:off x="10455834" y="2064568"/>
                  <a:ext cx="566927" cy="566928"/>
                </a:xfrm>
                <a:prstGeom prst="roundRect">
                  <a:avLst/>
                </a:prstGeom>
                <a:solidFill>
                  <a:srgbClr val="00206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0" name="圓角矩形 79"/>
                <p:cNvSpPr/>
                <p:nvPr/>
              </p:nvSpPr>
              <p:spPr>
                <a:xfrm>
                  <a:off x="10457991" y="2630017"/>
                  <a:ext cx="566927" cy="566928"/>
                </a:xfrm>
                <a:prstGeom prst="roundRect">
                  <a:avLst/>
                </a:prstGeom>
                <a:solidFill>
                  <a:srgbClr val="00206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1" name="圓角矩形 80"/>
                <p:cNvSpPr/>
                <p:nvPr/>
              </p:nvSpPr>
              <p:spPr>
                <a:xfrm>
                  <a:off x="10458071" y="3196941"/>
                  <a:ext cx="566927" cy="566928"/>
                </a:xfrm>
                <a:prstGeom prst="roundRect">
                  <a:avLst/>
                </a:prstGeom>
                <a:solidFill>
                  <a:srgbClr val="00206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2" name="圓角矩形 81"/>
                <p:cNvSpPr/>
                <p:nvPr/>
              </p:nvSpPr>
              <p:spPr>
                <a:xfrm>
                  <a:off x="10458976" y="3765918"/>
                  <a:ext cx="566927" cy="566928"/>
                </a:xfrm>
                <a:prstGeom prst="roundRect">
                  <a:avLst/>
                </a:prstGeom>
                <a:solidFill>
                  <a:srgbClr val="FFC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</p:grpSp>
          <p:sp>
            <p:nvSpPr>
              <p:cNvPr id="58" name="圓角矩形 57"/>
              <p:cNvSpPr/>
              <p:nvPr/>
            </p:nvSpPr>
            <p:spPr>
              <a:xfrm>
                <a:off x="8463921" y="1326912"/>
                <a:ext cx="1990784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Target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59" name="弧形 58"/>
              <p:cNvSpPr/>
              <p:nvPr/>
            </p:nvSpPr>
            <p:spPr>
              <a:xfrm flipH="1">
                <a:off x="8308689" y="1648846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0" name="弧形 59"/>
              <p:cNvSpPr/>
              <p:nvPr/>
            </p:nvSpPr>
            <p:spPr>
              <a:xfrm>
                <a:off x="9881224" y="1653499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92" name="群組 91"/>
            <p:cNvGrpSpPr/>
            <p:nvPr/>
          </p:nvGrpSpPr>
          <p:grpSpPr>
            <a:xfrm rot="10800000">
              <a:off x="7222872" y="2447607"/>
              <a:ext cx="1088374" cy="2266769"/>
              <a:chOff x="10930114" y="3011003"/>
              <a:chExt cx="1088374" cy="2266769"/>
            </a:xfrm>
          </p:grpSpPr>
          <p:sp>
            <p:nvSpPr>
              <p:cNvPr id="89" name="圓角矩形 88"/>
              <p:cNvSpPr/>
              <p:nvPr/>
            </p:nvSpPr>
            <p:spPr>
              <a:xfrm rot="5400000">
                <a:off x="10805420" y="3824581"/>
                <a:ext cx="1859208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Target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90" name="弧形 89"/>
              <p:cNvSpPr/>
              <p:nvPr/>
            </p:nvSpPr>
            <p:spPr>
              <a:xfrm rot="5400000" flipH="1">
                <a:off x="10983067" y="2962703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1" name="弧形 90"/>
              <p:cNvSpPr/>
              <p:nvPr/>
            </p:nvSpPr>
            <p:spPr>
              <a:xfrm rot="5400000">
                <a:off x="10978414" y="4534527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圓角矩形 134"/>
              <p:cNvSpPr/>
              <p:nvPr/>
            </p:nvSpPr>
            <p:spPr>
              <a:xfrm>
                <a:off x="13293691" y="7433554"/>
                <a:ext cx="677986" cy="720000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480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altLang="zh-TW" sz="4800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135" name="圓角矩形 1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93691" y="7433554"/>
                <a:ext cx="677986" cy="720000"/>
              </a:xfrm>
              <a:prstGeom prst="roundRect">
                <a:avLst/>
              </a:prstGeom>
              <a:blipFill rotWithShape="0">
                <a:blip r:embed="rId4"/>
                <a:stretch>
                  <a:fillRect l="-840"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圓角矩形 135"/>
              <p:cNvSpPr/>
              <p:nvPr/>
            </p:nvSpPr>
            <p:spPr>
              <a:xfrm>
                <a:off x="13106022" y="7853425"/>
                <a:ext cx="336681" cy="969342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72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TW" sz="7200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136" name="圓角矩形 1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06022" y="7853425"/>
                <a:ext cx="336681" cy="969342"/>
              </a:xfrm>
              <a:prstGeom prst="roundRect">
                <a:avLst/>
              </a:prstGeom>
              <a:blipFill rotWithShape="0">
                <a:blip r:embed="rId5"/>
                <a:stretch>
                  <a:fillRect l="-66667" b="-599"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圓角矩形 136"/>
              <p:cNvSpPr/>
              <p:nvPr/>
            </p:nvSpPr>
            <p:spPr>
              <a:xfrm>
                <a:off x="8506641" y="7863705"/>
                <a:ext cx="997416" cy="969342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7200" i="1">
                          <a:latin typeface="Cambria Math" panose="02040503050406030204" pitchFamily="18" charset="0"/>
                        </a:rPr>
                        <m:t>(</m:t>
                      </m:r>
                    </m:oMath>
                  </m:oMathPara>
                </a14:m>
                <a:endParaRPr lang="en-US" altLang="zh-TW" sz="7200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137" name="圓角矩形 1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6641" y="7863705"/>
                <a:ext cx="997416" cy="969342"/>
              </a:xfrm>
              <a:prstGeom prst="roundRect">
                <a:avLst/>
              </a:prstGeom>
              <a:blipFill rotWithShape="0">
                <a:blip r:embed="rId6"/>
                <a:stretch>
                  <a:fillRect b="-599"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8" name="圓角矩形 137"/>
          <p:cNvSpPr/>
          <p:nvPr/>
        </p:nvSpPr>
        <p:spPr>
          <a:xfrm>
            <a:off x="14388576" y="8973973"/>
            <a:ext cx="2668641" cy="720000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Attention</a:t>
            </a:r>
          </a:p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Weight</a:t>
            </a:r>
          </a:p>
        </p:txBody>
      </p:sp>
      <p:sp>
        <p:nvSpPr>
          <p:cNvPr id="105" name="圓角矩形 104"/>
          <p:cNvSpPr/>
          <p:nvPr/>
        </p:nvSpPr>
        <p:spPr>
          <a:xfrm>
            <a:off x="9883071" y="7814335"/>
            <a:ext cx="2275505" cy="571364"/>
          </a:xfrm>
          <a:prstGeom prst="roundRect">
            <a:avLst/>
          </a:prstGeom>
          <a:solidFill>
            <a:srgbClr val="FF0066">
              <a:alpha val="0"/>
            </a:srgbClr>
          </a:solidFill>
          <a:ln w="508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134" name="圓角矩形 133"/>
          <p:cNvSpPr/>
          <p:nvPr/>
        </p:nvSpPr>
        <p:spPr>
          <a:xfrm>
            <a:off x="9884605" y="7248121"/>
            <a:ext cx="2275505" cy="571364"/>
          </a:xfrm>
          <a:prstGeom prst="roundRect">
            <a:avLst/>
          </a:prstGeom>
          <a:solidFill>
            <a:srgbClr val="FF0066">
              <a:alpha val="0"/>
            </a:srgbClr>
          </a:solidFill>
          <a:ln w="508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144" name="圓角矩形 143"/>
          <p:cNvSpPr/>
          <p:nvPr/>
        </p:nvSpPr>
        <p:spPr>
          <a:xfrm>
            <a:off x="9882742" y="6678485"/>
            <a:ext cx="2275505" cy="571364"/>
          </a:xfrm>
          <a:prstGeom prst="roundRect">
            <a:avLst/>
          </a:prstGeom>
          <a:solidFill>
            <a:srgbClr val="FF0066">
              <a:alpha val="0"/>
            </a:srgbClr>
          </a:solidFill>
          <a:ln w="508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145" name="圓角矩形 144"/>
          <p:cNvSpPr/>
          <p:nvPr/>
        </p:nvSpPr>
        <p:spPr>
          <a:xfrm>
            <a:off x="9883647" y="6111473"/>
            <a:ext cx="2275505" cy="571364"/>
          </a:xfrm>
          <a:prstGeom prst="roundRect">
            <a:avLst/>
          </a:prstGeom>
          <a:solidFill>
            <a:srgbClr val="FF0066">
              <a:alpha val="0"/>
            </a:srgbClr>
          </a:solidFill>
          <a:ln w="508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dirty="0"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13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10679306" y="5972872"/>
            <a:ext cx="1967326" cy="714947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Linear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12" name="直線單箭頭接點 11"/>
          <p:cNvCxnSpPr>
            <a:stCxn id="20" idx="3"/>
            <a:endCxn id="4" idx="1"/>
          </p:cNvCxnSpPr>
          <p:nvPr/>
        </p:nvCxnSpPr>
        <p:spPr>
          <a:xfrm flipV="1">
            <a:off x="9518576" y="6330346"/>
            <a:ext cx="1160730" cy="357473"/>
          </a:xfrm>
          <a:prstGeom prst="straightConnector1">
            <a:avLst/>
          </a:prstGeom>
          <a:ln w="1016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>
            <a:stCxn id="4" idx="3"/>
            <a:endCxn id="56" idx="1"/>
          </p:cNvCxnSpPr>
          <p:nvPr/>
        </p:nvCxnSpPr>
        <p:spPr>
          <a:xfrm>
            <a:off x="12646632" y="6330342"/>
            <a:ext cx="702986" cy="2526"/>
          </a:xfrm>
          <a:prstGeom prst="straightConnector1">
            <a:avLst/>
          </a:prstGeom>
          <a:ln w="1016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圓角矩形 61"/>
          <p:cNvSpPr/>
          <p:nvPr/>
        </p:nvSpPr>
        <p:spPr>
          <a:xfrm>
            <a:off x="10679306" y="6697921"/>
            <a:ext cx="1967326" cy="720000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Linear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64" name="直線單箭頭接點 63"/>
          <p:cNvCxnSpPr>
            <a:stCxn id="20" idx="3"/>
            <a:endCxn id="62" idx="1"/>
          </p:cNvCxnSpPr>
          <p:nvPr/>
        </p:nvCxnSpPr>
        <p:spPr>
          <a:xfrm>
            <a:off x="9518576" y="6687819"/>
            <a:ext cx="1160730" cy="370102"/>
          </a:xfrm>
          <a:prstGeom prst="straightConnector1">
            <a:avLst/>
          </a:prstGeom>
          <a:ln w="1016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單箭頭接點 65"/>
          <p:cNvCxnSpPr>
            <a:stCxn id="62" idx="3"/>
            <a:endCxn id="91" idx="1"/>
          </p:cNvCxnSpPr>
          <p:nvPr/>
        </p:nvCxnSpPr>
        <p:spPr>
          <a:xfrm flipV="1">
            <a:off x="12646632" y="7052872"/>
            <a:ext cx="702986" cy="5053"/>
          </a:xfrm>
          <a:prstGeom prst="straightConnector1">
            <a:avLst/>
          </a:prstGeom>
          <a:ln w="1016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圓角矩形 66"/>
          <p:cNvSpPr/>
          <p:nvPr/>
        </p:nvSpPr>
        <p:spPr>
          <a:xfrm>
            <a:off x="10687592" y="7428031"/>
            <a:ext cx="1967326" cy="709893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Linear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69" name="直線單箭頭接點 68"/>
          <p:cNvCxnSpPr>
            <a:stCxn id="19" idx="3"/>
            <a:endCxn id="67" idx="1"/>
          </p:cNvCxnSpPr>
          <p:nvPr/>
        </p:nvCxnSpPr>
        <p:spPr>
          <a:xfrm>
            <a:off x="8936528" y="7772868"/>
            <a:ext cx="1751064" cy="10110"/>
          </a:xfrm>
          <a:prstGeom prst="straightConnector1">
            <a:avLst/>
          </a:prstGeom>
          <a:ln w="1016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單箭頭接點 70"/>
          <p:cNvCxnSpPr>
            <a:stCxn id="67" idx="3"/>
            <a:endCxn id="92" idx="1"/>
          </p:cNvCxnSpPr>
          <p:nvPr/>
        </p:nvCxnSpPr>
        <p:spPr>
          <a:xfrm flipV="1">
            <a:off x="12654918" y="7772872"/>
            <a:ext cx="694700" cy="10107"/>
          </a:xfrm>
          <a:prstGeom prst="straightConnector1">
            <a:avLst/>
          </a:prstGeom>
          <a:ln w="101600">
            <a:solidFill>
              <a:srgbClr val="EE4C1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圓角矩形 71"/>
          <p:cNvSpPr/>
          <p:nvPr/>
        </p:nvSpPr>
        <p:spPr>
          <a:xfrm>
            <a:off x="13761279" y="5501774"/>
            <a:ext cx="3444681" cy="2998805"/>
          </a:xfrm>
          <a:prstGeom prst="roundRect">
            <a:avLst/>
          </a:prstGeom>
          <a:solidFill>
            <a:srgbClr val="191919">
              <a:alpha val="0"/>
            </a:srgbClr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zh-TW" sz="3200" dirty="0"/>
              <a:t>Scaled </a:t>
            </a:r>
            <a:r>
              <a:rPr lang="en-US" altLang="zh-TW" sz="3200" dirty="0" smtClean="0"/>
              <a:t/>
            </a:r>
            <a:br>
              <a:rPr lang="en-US" altLang="zh-TW" sz="3200" dirty="0" smtClean="0"/>
            </a:br>
            <a:r>
              <a:rPr lang="en-US" altLang="zh-TW" sz="3200" dirty="0" smtClean="0"/>
              <a:t>Dot-Product </a:t>
            </a:r>
            <a:r>
              <a:rPr lang="en-US" altLang="zh-TW" sz="3200" dirty="0"/>
              <a:t>Attention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56" name="圓角矩形 55"/>
          <p:cNvSpPr/>
          <p:nvPr/>
        </p:nvSpPr>
        <p:spPr>
          <a:xfrm>
            <a:off x="13349618" y="5972868"/>
            <a:ext cx="720000" cy="720000"/>
          </a:xfrm>
          <a:prstGeom prst="roundRect">
            <a:avLst/>
          </a:prstGeom>
          <a:solidFill>
            <a:srgbClr val="00B050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V</a:t>
            </a:r>
          </a:p>
        </p:txBody>
      </p:sp>
      <p:sp>
        <p:nvSpPr>
          <p:cNvPr id="91" name="圓角矩形 90"/>
          <p:cNvSpPr/>
          <p:nvPr/>
        </p:nvSpPr>
        <p:spPr>
          <a:xfrm>
            <a:off x="13349618" y="6692868"/>
            <a:ext cx="720000" cy="720000"/>
          </a:xfrm>
          <a:prstGeom prst="roundRect">
            <a:avLst/>
          </a:prstGeom>
          <a:solidFill>
            <a:schemeClr val="accent6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K</a:t>
            </a:r>
          </a:p>
        </p:txBody>
      </p:sp>
      <p:sp>
        <p:nvSpPr>
          <p:cNvPr id="92" name="圓角矩形 91"/>
          <p:cNvSpPr/>
          <p:nvPr/>
        </p:nvSpPr>
        <p:spPr>
          <a:xfrm>
            <a:off x="13349618" y="7412868"/>
            <a:ext cx="720000" cy="720000"/>
          </a:xfrm>
          <a:prstGeom prst="roundRect">
            <a:avLst/>
          </a:prstGeom>
          <a:solidFill>
            <a:srgbClr val="EE4C12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Q</a:t>
            </a:r>
          </a:p>
        </p:txBody>
      </p:sp>
      <p:sp>
        <p:nvSpPr>
          <p:cNvPr id="19" name="圓角矩形 18"/>
          <p:cNvSpPr/>
          <p:nvPr/>
        </p:nvSpPr>
        <p:spPr>
          <a:xfrm>
            <a:off x="7920395" y="7264801"/>
            <a:ext cx="1016133" cy="1016133"/>
          </a:xfrm>
          <a:prstGeom prst="roundRect">
            <a:avLst/>
          </a:prstGeom>
          <a:noFill/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In</a:t>
            </a:r>
            <a:endParaRPr lang="en-US" altLang="zh-TW" sz="3200" dirty="0">
              <a:latin typeface="Source Code Pro" panose="020B0509030403020204" pitchFamily="49" charset="0"/>
            </a:endParaRPr>
          </a:p>
        </p:txBody>
      </p:sp>
      <p:sp>
        <p:nvSpPr>
          <p:cNvPr id="20" name="圓角矩形 19"/>
          <p:cNvSpPr/>
          <p:nvPr/>
        </p:nvSpPr>
        <p:spPr>
          <a:xfrm>
            <a:off x="7338349" y="6179752"/>
            <a:ext cx="2180227" cy="1016133"/>
          </a:xfrm>
          <a:prstGeom prst="roundRect">
            <a:avLst/>
          </a:prstGeom>
          <a:noFill/>
          <a:ln w="508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Encoder</a:t>
            </a:r>
            <a:endParaRPr lang="en-US" altLang="zh-TW" sz="3200" dirty="0"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2548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圓角矩形 4"/>
          <p:cNvSpPr/>
          <p:nvPr/>
        </p:nvSpPr>
        <p:spPr>
          <a:xfrm>
            <a:off x="12218902" y="5573056"/>
            <a:ext cx="3849624" cy="566928"/>
          </a:xfrm>
          <a:prstGeom prst="roundRect">
            <a:avLst/>
          </a:prstGeom>
          <a:solidFill>
            <a:srgbClr val="00B0F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</a:rPr>
              <a:t>Vector 0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7" name="弧形 6"/>
          <p:cNvSpPr/>
          <p:nvPr/>
        </p:nvSpPr>
        <p:spPr>
          <a:xfrm>
            <a:off x="15373584" y="5177283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弧形 7"/>
          <p:cNvSpPr/>
          <p:nvPr/>
        </p:nvSpPr>
        <p:spPr>
          <a:xfrm flipH="1">
            <a:off x="12218902" y="5177283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圓角矩形 8"/>
          <p:cNvSpPr/>
          <p:nvPr/>
        </p:nvSpPr>
        <p:spPr>
          <a:xfrm>
            <a:off x="12218902" y="5006128"/>
            <a:ext cx="3849624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Embedding 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0" name="圓角矩形 9"/>
          <p:cNvSpPr/>
          <p:nvPr/>
        </p:nvSpPr>
        <p:spPr>
          <a:xfrm>
            <a:off x="12218902" y="6139984"/>
            <a:ext cx="3849624" cy="566928"/>
          </a:xfrm>
          <a:prstGeom prst="roundRect">
            <a:avLst/>
          </a:prstGeom>
          <a:solidFill>
            <a:srgbClr val="00B0F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</a:rPr>
              <a:t>Vector 1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1" name="圓角矩形 10"/>
          <p:cNvSpPr/>
          <p:nvPr/>
        </p:nvSpPr>
        <p:spPr>
          <a:xfrm>
            <a:off x="12218902" y="7256135"/>
            <a:ext cx="3849624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.</a:t>
            </a:r>
          </a:p>
          <a:p>
            <a:pPr algn="ctr"/>
            <a:r>
              <a:rPr lang="en-US" altLang="zh-TW" sz="32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.</a:t>
            </a:r>
          </a:p>
          <a:p>
            <a:pPr algn="ctr"/>
            <a:r>
              <a:rPr lang="en-US" altLang="zh-TW" sz="32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.</a:t>
            </a:r>
            <a:endParaRPr lang="zh-TW" altLang="en-US" sz="3200" dirty="0">
              <a:latin typeface="SauceCodePro Nerd Font" panose="020B0509030403020204" pitchFamily="49" charset="0"/>
            </a:endParaRPr>
          </a:p>
        </p:txBody>
      </p:sp>
      <p:sp>
        <p:nvSpPr>
          <p:cNvPr id="14" name="圓角矩形 13"/>
          <p:cNvSpPr/>
          <p:nvPr/>
        </p:nvSpPr>
        <p:spPr>
          <a:xfrm>
            <a:off x="12218902" y="8631977"/>
            <a:ext cx="3849624" cy="566928"/>
          </a:xfrm>
          <a:prstGeom prst="roundRect">
            <a:avLst/>
          </a:prstGeom>
          <a:solidFill>
            <a:srgbClr val="00B0F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</a:rPr>
              <a:t>Vector d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20" name="圓角矩形 19"/>
          <p:cNvSpPr/>
          <p:nvPr/>
        </p:nvSpPr>
        <p:spPr>
          <a:xfrm rot="5400000">
            <a:off x="14725303" y="7102516"/>
            <a:ext cx="3253370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Dictionary</a:t>
            </a:r>
            <a:r>
              <a:rPr lang="zh-TW" altLang="en-US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 </a:t>
            </a:r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size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21" name="弧形 20"/>
          <p:cNvSpPr/>
          <p:nvPr/>
        </p:nvSpPr>
        <p:spPr>
          <a:xfrm rot="5400000" flipH="1">
            <a:off x="15721051" y="5524756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弧形 21"/>
          <p:cNvSpPr/>
          <p:nvPr/>
        </p:nvSpPr>
        <p:spPr>
          <a:xfrm rot="5400000">
            <a:off x="15721055" y="8455658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圓角矩形 22"/>
          <p:cNvSpPr/>
          <p:nvPr/>
        </p:nvSpPr>
        <p:spPr>
          <a:xfrm>
            <a:off x="9771244" y="5749680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1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7" name="圓角矩形 16"/>
          <p:cNvSpPr/>
          <p:nvPr/>
        </p:nvSpPr>
        <p:spPr>
          <a:xfrm>
            <a:off x="9771244" y="6369140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12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8" name="圓角矩形 17"/>
          <p:cNvSpPr/>
          <p:nvPr/>
        </p:nvSpPr>
        <p:spPr>
          <a:xfrm>
            <a:off x="9771244" y="6988600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0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9" name="圓角矩形 18"/>
          <p:cNvSpPr/>
          <p:nvPr/>
        </p:nvSpPr>
        <p:spPr>
          <a:xfrm>
            <a:off x="9771244" y="7608060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d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26" name="圓角矩形 25"/>
          <p:cNvSpPr/>
          <p:nvPr/>
        </p:nvSpPr>
        <p:spPr>
          <a:xfrm>
            <a:off x="9771244" y="8227520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5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cxnSp>
        <p:nvCxnSpPr>
          <p:cNvPr id="27" name="直線單箭頭接點 26"/>
          <p:cNvCxnSpPr>
            <a:stCxn id="23" idx="3"/>
            <a:endCxn id="10" idx="1"/>
          </p:cNvCxnSpPr>
          <p:nvPr/>
        </p:nvCxnSpPr>
        <p:spPr>
          <a:xfrm>
            <a:off x="10446954" y="6059410"/>
            <a:ext cx="1771948" cy="364038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>
            <a:stCxn id="18" idx="3"/>
            <a:endCxn id="5" idx="1"/>
          </p:cNvCxnSpPr>
          <p:nvPr/>
        </p:nvCxnSpPr>
        <p:spPr>
          <a:xfrm flipV="1">
            <a:off x="10446954" y="5856520"/>
            <a:ext cx="1771948" cy="1441810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>
            <a:stCxn id="19" idx="3"/>
            <a:endCxn id="14" idx="1"/>
          </p:cNvCxnSpPr>
          <p:nvPr/>
        </p:nvCxnSpPr>
        <p:spPr>
          <a:xfrm>
            <a:off x="10446954" y="7917794"/>
            <a:ext cx="1771948" cy="997651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>
            <a:stCxn id="17" idx="3"/>
            <a:endCxn id="11" idx="1"/>
          </p:cNvCxnSpPr>
          <p:nvPr/>
        </p:nvCxnSpPr>
        <p:spPr>
          <a:xfrm>
            <a:off x="10446954" y="6678874"/>
            <a:ext cx="1771948" cy="860729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>
            <a:stCxn id="26" idx="3"/>
          </p:cNvCxnSpPr>
          <p:nvPr/>
        </p:nvCxnSpPr>
        <p:spPr>
          <a:xfrm flipV="1">
            <a:off x="10446954" y="7098445"/>
            <a:ext cx="1771948" cy="1438809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圓角矩形 43"/>
          <p:cNvSpPr/>
          <p:nvPr/>
        </p:nvSpPr>
        <p:spPr>
          <a:xfrm rot="16200000">
            <a:off x="7844366" y="7005292"/>
            <a:ext cx="3253370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</a:rPr>
              <a:t>Input 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45" name="弧形 44"/>
          <p:cNvSpPr/>
          <p:nvPr/>
        </p:nvSpPr>
        <p:spPr>
          <a:xfrm rot="16200000" flipH="1">
            <a:off x="9411696" y="8103734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弧形 45"/>
          <p:cNvSpPr/>
          <p:nvPr/>
        </p:nvSpPr>
        <p:spPr>
          <a:xfrm rot="16200000">
            <a:off x="9411699" y="5704448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圓角矩形 29"/>
          <p:cNvSpPr/>
          <p:nvPr/>
        </p:nvSpPr>
        <p:spPr>
          <a:xfrm>
            <a:off x="9138313" y="8846980"/>
            <a:ext cx="1921802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Symbol id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3773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3" name="圓角矩形 32"/>
              <p:cNvSpPr/>
              <p:nvPr/>
            </p:nvSpPr>
            <p:spPr>
              <a:xfrm>
                <a:off x="8440227" y="6943666"/>
                <a:ext cx="940191" cy="720000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4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4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endParaRPr lang="en-US" altLang="zh-TW" sz="4800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33" name="圓角矩形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0227" y="6943666"/>
                <a:ext cx="940191" cy="720000"/>
              </a:xfrm>
              <a:prstGeom prst="round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圓角矩形 71"/>
              <p:cNvSpPr/>
              <p:nvPr/>
            </p:nvSpPr>
            <p:spPr>
              <a:xfrm>
                <a:off x="12800524" y="7059941"/>
                <a:ext cx="940191" cy="720000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4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4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endParaRPr lang="en-US" altLang="zh-TW" sz="4800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72" name="圓角矩形 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6464" y="3288835"/>
                <a:ext cx="940191" cy="720000"/>
              </a:xfrm>
              <a:prstGeom prst="round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2" name="群組 31"/>
          <p:cNvGrpSpPr/>
          <p:nvPr/>
        </p:nvGrpSpPr>
        <p:grpSpPr>
          <a:xfrm>
            <a:off x="6275922" y="5642621"/>
            <a:ext cx="2206242" cy="2834640"/>
            <a:chOff x="1045724" y="1478215"/>
            <a:chExt cx="3849624" cy="2834640"/>
          </a:xfrm>
        </p:grpSpPr>
        <p:sp>
          <p:nvSpPr>
            <p:cNvPr id="4" name="圓角矩形 3"/>
            <p:cNvSpPr/>
            <p:nvPr/>
          </p:nvSpPr>
          <p:spPr>
            <a:xfrm>
              <a:off x="1045724" y="2045143"/>
              <a:ext cx="3849624" cy="566928"/>
            </a:xfrm>
            <a:prstGeom prst="roundRect">
              <a:avLst/>
            </a:prstGeom>
            <a:solidFill>
              <a:srgbClr val="EE4C12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5" name="弧形 4"/>
            <p:cNvSpPr/>
            <p:nvPr/>
          </p:nvSpPr>
          <p:spPr>
            <a:xfrm>
              <a:off x="4200403" y="1649370"/>
              <a:ext cx="694945" cy="791546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弧形 5"/>
            <p:cNvSpPr/>
            <p:nvPr/>
          </p:nvSpPr>
          <p:spPr>
            <a:xfrm flipH="1">
              <a:off x="1045724" y="1649370"/>
              <a:ext cx="694946" cy="791546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圓角矩形 6"/>
            <p:cNvSpPr/>
            <p:nvPr/>
          </p:nvSpPr>
          <p:spPr>
            <a:xfrm>
              <a:off x="1045724" y="1478215"/>
              <a:ext cx="3849624" cy="566928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 K depth</a:t>
              </a:r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8" name="圓角矩形 7"/>
            <p:cNvSpPr/>
            <p:nvPr/>
          </p:nvSpPr>
          <p:spPr>
            <a:xfrm>
              <a:off x="1045724" y="2612071"/>
              <a:ext cx="3849624" cy="566928"/>
            </a:xfrm>
            <a:prstGeom prst="roundRect">
              <a:avLst/>
            </a:prstGeom>
            <a:solidFill>
              <a:srgbClr val="EE4C12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9" name="圓角矩形 8"/>
            <p:cNvSpPr/>
            <p:nvPr/>
          </p:nvSpPr>
          <p:spPr>
            <a:xfrm>
              <a:off x="1045724" y="3178999"/>
              <a:ext cx="3849624" cy="566928"/>
            </a:xfrm>
            <a:prstGeom prst="roundRect">
              <a:avLst/>
            </a:prstGeom>
            <a:solidFill>
              <a:srgbClr val="EE4C12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10" name="圓角矩形 9"/>
            <p:cNvSpPr/>
            <p:nvPr/>
          </p:nvSpPr>
          <p:spPr>
            <a:xfrm>
              <a:off x="1045724" y="3745927"/>
              <a:ext cx="3849624" cy="566928"/>
            </a:xfrm>
            <a:prstGeom prst="roundRect">
              <a:avLst/>
            </a:prstGeom>
            <a:solidFill>
              <a:srgbClr val="EE4C12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</p:grpSp>
      <p:grpSp>
        <p:nvGrpSpPr>
          <p:cNvPr id="111" name="群組 110"/>
          <p:cNvGrpSpPr/>
          <p:nvPr/>
        </p:nvGrpSpPr>
        <p:grpSpPr>
          <a:xfrm rot="10800000">
            <a:off x="5548383" y="6209550"/>
            <a:ext cx="1129296" cy="2265479"/>
            <a:chOff x="1935705" y="2757531"/>
            <a:chExt cx="1129296" cy="2265479"/>
          </a:xfrm>
        </p:grpSpPr>
        <p:sp>
          <p:nvSpPr>
            <p:cNvPr id="108" name="圓角矩形 107"/>
            <p:cNvSpPr/>
            <p:nvPr/>
          </p:nvSpPr>
          <p:spPr>
            <a:xfrm rot="5400000">
              <a:off x="1770683" y="3579060"/>
              <a:ext cx="2021708" cy="566928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smtClean="0">
                  <a:latin typeface="SauceCodePro Nerd Font" panose="020B0509030403020204" pitchFamily="49" charset="0"/>
                </a:rPr>
                <a:t>Target </a:t>
              </a:r>
              <a:r>
                <a:rPr lang="en-US" altLang="zh-TW" sz="2400" dirty="0">
                  <a:latin typeface="SauceCodePro Nerd Font" panose="020B0509030403020204" pitchFamily="49" charset="0"/>
                </a:rPr>
                <a:t>length</a:t>
              </a:r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109" name="弧形 108"/>
            <p:cNvSpPr/>
            <p:nvPr/>
          </p:nvSpPr>
          <p:spPr>
            <a:xfrm rot="5400000" flipH="1">
              <a:off x="1988658" y="2709231"/>
              <a:ext cx="694946" cy="791546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0" name="弧形 109"/>
            <p:cNvSpPr/>
            <p:nvPr/>
          </p:nvSpPr>
          <p:spPr>
            <a:xfrm rot="5400000">
              <a:off x="1984005" y="4279765"/>
              <a:ext cx="694945" cy="791546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20" name="群組 119"/>
          <p:cNvGrpSpPr/>
          <p:nvPr/>
        </p:nvGrpSpPr>
        <p:grpSpPr>
          <a:xfrm>
            <a:off x="13716754" y="5590427"/>
            <a:ext cx="3531653" cy="3007365"/>
            <a:chOff x="7254940" y="1625917"/>
            <a:chExt cx="3531653" cy="3007365"/>
          </a:xfrm>
        </p:grpSpPr>
        <p:grpSp>
          <p:nvGrpSpPr>
            <p:cNvPr id="107" name="群組 106"/>
            <p:cNvGrpSpPr/>
            <p:nvPr/>
          </p:nvGrpSpPr>
          <p:grpSpPr>
            <a:xfrm>
              <a:off x="7940333" y="1625917"/>
              <a:ext cx="2846260" cy="2861359"/>
              <a:chOff x="8308689" y="1464355"/>
              <a:chExt cx="2846260" cy="2861359"/>
            </a:xfrm>
          </p:grpSpPr>
          <p:grpSp>
            <p:nvGrpSpPr>
              <p:cNvPr id="71" name="群組 70"/>
              <p:cNvGrpSpPr/>
              <p:nvPr/>
            </p:nvGrpSpPr>
            <p:grpSpPr>
              <a:xfrm>
                <a:off x="8313490" y="2045221"/>
                <a:ext cx="2841459" cy="2280493"/>
                <a:chOff x="8751371" y="2052353"/>
                <a:chExt cx="2841459" cy="2280493"/>
              </a:xfrm>
            </p:grpSpPr>
            <p:sp>
              <p:nvSpPr>
                <p:cNvPr id="34" name="圓角矩形 33"/>
                <p:cNvSpPr/>
                <p:nvPr/>
              </p:nvSpPr>
              <p:spPr>
                <a:xfrm>
                  <a:off x="8751371" y="205845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36" name="圓角矩形 35"/>
                <p:cNvSpPr/>
                <p:nvPr/>
              </p:nvSpPr>
              <p:spPr>
                <a:xfrm>
                  <a:off x="8753528" y="2623907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37" name="圓角矩形 36"/>
                <p:cNvSpPr/>
                <p:nvPr/>
              </p:nvSpPr>
              <p:spPr>
                <a:xfrm>
                  <a:off x="8753608" y="319083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38" name="圓角矩形 37"/>
                <p:cNvSpPr/>
                <p:nvPr/>
              </p:nvSpPr>
              <p:spPr>
                <a:xfrm>
                  <a:off x="8754513" y="375980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40" name="圓角矩形 39"/>
                <p:cNvSpPr/>
                <p:nvPr/>
              </p:nvSpPr>
              <p:spPr>
                <a:xfrm>
                  <a:off x="9317847" y="205235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41" name="圓角矩形 40"/>
                <p:cNvSpPr/>
                <p:nvPr/>
              </p:nvSpPr>
              <p:spPr>
                <a:xfrm>
                  <a:off x="9320004" y="2617802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42" name="圓角矩形 41"/>
                <p:cNvSpPr/>
                <p:nvPr/>
              </p:nvSpPr>
              <p:spPr>
                <a:xfrm>
                  <a:off x="9320084" y="3184726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43" name="圓角矩形 42"/>
                <p:cNvSpPr/>
                <p:nvPr/>
              </p:nvSpPr>
              <p:spPr>
                <a:xfrm>
                  <a:off x="9320989" y="375370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45" name="圓角矩形 44"/>
                <p:cNvSpPr/>
                <p:nvPr/>
              </p:nvSpPr>
              <p:spPr>
                <a:xfrm>
                  <a:off x="9883789" y="206456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46" name="圓角矩形 45"/>
                <p:cNvSpPr/>
                <p:nvPr/>
              </p:nvSpPr>
              <p:spPr>
                <a:xfrm>
                  <a:off x="9885946" y="2630017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47" name="圓角矩形 46"/>
                <p:cNvSpPr/>
                <p:nvPr/>
              </p:nvSpPr>
              <p:spPr>
                <a:xfrm>
                  <a:off x="9886026" y="319694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48" name="圓角矩形 47"/>
                <p:cNvSpPr/>
                <p:nvPr/>
              </p:nvSpPr>
              <p:spPr>
                <a:xfrm>
                  <a:off x="9886931" y="376591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50" name="圓角矩形 49"/>
                <p:cNvSpPr/>
                <p:nvPr/>
              </p:nvSpPr>
              <p:spPr>
                <a:xfrm>
                  <a:off x="10455834" y="206456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51" name="圓角矩形 50"/>
                <p:cNvSpPr/>
                <p:nvPr/>
              </p:nvSpPr>
              <p:spPr>
                <a:xfrm>
                  <a:off x="10457991" y="2630017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52" name="圓角矩形 51"/>
                <p:cNvSpPr/>
                <p:nvPr/>
              </p:nvSpPr>
              <p:spPr>
                <a:xfrm>
                  <a:off x="10458071" y="319694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53" name="圓角矩形 52"/>
                <p:cNvSpPr/>
                <p:nvPr/>
              </p:nvSpPr>
              <p:spPr>
                <a:xfrm>
                  <a:off x="10458976" y="376591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55" name="圓角矩形 54"/>
                <p:cNvSpPr/>
                <p:nvPr/>
              </p:nvSpPr>
              <p:spPr>
                <a:xfrm>
                  <a:off x="11022761" y="206456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56" name="圓角矩形 55"/>
                <p:cNvSpPr/>
                <p:nvPr/>
              </p:nvSpPr>
              <p:spPr>
                <a:xfrm>
                  <a:off x="11024918" y="2630017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57" name="圓角矩形 56"/>
                <p:cNvSpPr/>
                <p:nvPr/>
              </p:nvSpPr>
              <p:spPr>
                <a:xfrm>
                  <a:off x="11024998" y="319694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58" name="圓角矩形 57"/>
                <p:cNvSpPr/>
                <p:nvPr/>
              </p:nvSpPr>
              <p:spPr>
                <a:xfrm>
                  <a:off x="11025903" y="376591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</p:grpSp>
          <p:sp>
            <p:nvSpPr>
              <p:cNvPr id="104" name="圓角矩形 103"/>
              <p:cNvSpPr/>
              <p:nvPr/>
            </p:nvSpPr>
            <p:spPr>
              <a:xfrm>
                <a:off x="8486485" y="1464355"/>
                <a:ext cx="2530900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Input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05" name="弧形 104"/>
              <p:cNvSpPr/>
              <p:nvPr/>
            </p:nvSpPr>
            <p:spPr>
              <a:xfrm flipH="1">
                <a:off x="8308689" y="1648846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6" name="弧形 105"/>
              <p:cNvSpPr/>
              <p:nvPr/>
            </p:nvSpPr>
            <p:spPr>
              <a:xfrm>
                <a:off x="10449428" y="1653499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16" name="群組 115"/>
            <p:cNvGrpSpPr/>
            <p:nvPr/>
          </p:nvGrpSpPr>
          <p:grpSpPr>
            <a:xfrm rot="10800000">
              <a:off x="7254940" y="2102382"/>
              <a:ext cx="1084971" cy="2530900"/>
              <a:chOff x="1935705" y="2600069"/>
              <a:chExt cx="1084971" cy="2530900"/>
            </a:xfrm>
          </p:grpSpPr>
          <p:sp>
            <p:nvSpPr>
              <p:cNvPr id="117" name="圓角矩形 116"/>
              <p:cNvSpPr/>
              <p:nvPr/>
            </p:nvSpPr>
            <p:spPr>
              <a:xfrm rot="5400000">
                <a:off x="1471762" y="3582055"/>
                <a:ext cx="2530900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Target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18" name="弧形 117"/>
              <p:cNvSpPr/>
              <p:nvPr/>
            </p:nvSpPr>
            <p:spPr>
              <a:xfrm rot="5400000" flipH="1">
                <a:off x="1988658" y="2716978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9" name="弧形 118"/>
              <p:cNvSpPr/>
              <p:nvPr/>
            </p:nvSpPr>
            <p:spPr>
              <a:xfrm rot="5400000">
                <a:off x="1984005" y="4279765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sp>
        <p:nvSpPr>
          <p:cNvPr id="74" name="圓角矩形 73"/>
          <p:cNvSpPr/>
          <p:nvPr/>
        </p:nvSpPr>
        <p:spPr>
          <a:xfrm>
            <a:off x="7023464" y="8744259"/>
            <a:ext cx="720000" cy="720000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latin typeface="Source Code Pro" panose="020B0509030403020204" pitchFamily="49" charset="0"/>
              </a:rPr>
              <a:t>Q</a:t>
            </a:r>
          </a:p>
        </p:txBody>
      </p:sp>
      <p:sp>
        <p:nvSpPr>
          <p:cNvPr id="77" name="圓角矩形 76"/>
          <p:cNvSpPr/>
          <p:nvPr/>
        </p:nvSpPr>
        <p:spPr>
          <a:xfrm>
            <a:off x="15114601" y="8747544"/>
            <a:ext cx="1228305" cy="720000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latin typeface="Source Code Pro" panose="020B0509030403020204" pitchFamily="49" charset="0"/>
              </a:rPr>
              <a:t>QK</a:t>
            </a:r>
          </a:p>
        </p:txBody>
      </p:sp>
      <p:grpSp>
        <p:nvGrpSpPr>
          <p:cNvPr id="76" name="群組 75"/>
          <p:cNvGrpSpPr/>
          <p:nvPr/>
        </p:nvGrpSpPr>
        <p:grpSpPr>
          <a:xfrm rot="16200000">
            <a:off x="9875528" y="5456780"/>
            <a:ext cx="2211493" cy="3401569"/>
            <a:chOff x="6538612" y="1464982"/>
            <a:chExt cx="3849624" cy="3401569"/>
          </a:xfrm>
        </p:grpSpPr>
        <p:sp>
          <p:nvSpPr>
            <p:cNvPr id="78" name="圓角矩形 77"/>
            <p:cNvSpPr/>
            <p:nvPr/>
          </p:nvSpPr>
          <p:spPr>
            <a:xfrm>
              <a:off x="6538612" y="2031910"/>
              <a:ext cx="3849624" cy="566928"/>
            </a:xfrm>
            <a:prstGeom prst="roundRect">
              <a:avLst/>
            </a:prstGeom>
            <a:solidFill>
              <a:schemeClr val="accent6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79" name="弧形 78"/>
            <p:cNvSpPr/>
            <p:nvPr/>
          </p:nvSpPr>
          <p:spPr>
            <a:xfrm>
              <a:off x="9693291" y="1636138"/>
              <a:ext cx="694945" cy="791546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0" name="弧形 79"/>
            <p:cNvSpPr/>
            <p:nvPr/>
          </p:nvSpPr>
          <p:spPr>
            <a:xfrm flipH="1">
              <a:off x="6538612" y="1636137"/>
              <a:ext cx="694946" cy="791546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1" name="圓角矩形 80"/>
            <p:cNvSpPr/>
            <p:nvPr/>
          </p:nvSpPr>
          <p:spPr>
            <a:xfrm>
              <a:off x="6538612" y="1464982"/>
              <a:ext cx="3849624" cy="566928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K depth</a:t>
              </a:r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82" name="圓角矩形 81"/>
            <p:cNvSpPr/>
            <p:nvPr/>
          </p:nvSpPr>
          <p:spPr>
            <a:xfrm>
              <a:off x="6538612" y="2598839"/>
              <a:ext cx="3849624" cy="566928"/>
            </a:xfrm>
            <a:prstGeom prst="roundRect">
              <a:avLst/>
            </a:prstGeom>
            <a:solidFill>
              <a:schemeClr val="accent6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83" name="圓角矩形 82"/>
            <p:cNvSpPr/>
            <p:nvPr/>
          </p:nvSpPr>
          <p:spPr>
            <a:xfrm>
              <a:off x="6538612" y="3165767"/>
              <a:ext cx="3849624" cy="566928"/>
            </a:xfrm>
            <a:prstGeom prst="roundRect">
              <a:avLst/>
            </a:prstGeom>
            <a:solidFill>
              <a:schemeClr val="accent6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84" name="圓角矩形 83"/>
            <p:cNvSpPr/>
            <p:nvPr/>
          </p:nvSpPr>
          <p:spPr>
            <a:xfrm>
              <a:off x="6538612" y="3732695"/>
              <a:ext cx="3849624" cy="566928"/>
            </a:xfrm>
            <a:prstGeom prst="roundRect">
              <a:avLst/>
            </a:prstGeom>
            <a:solidFill>
              <a:schemeClr val="accent6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85" name="圓角矩形 84"/>
            <p:cNvSpPr/>
            <p:nvPr/>
          </p:nvSpPr>
          <p:spPr>
            <a:xfrm>
              <a:off x="6538612" y="4299623"/>
              <a:ext cx="3849624" cy="566928"/>
            </a:xfrm>
            <a:prstGeom prst="roundRect">
              <a:avLst/>
            </a:prstGeom>
            <a:solidFill>
              <a:schemeClr val="accent6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</p:grpSp>
      <p:grpSp>
        <p:nvGrpSpPr>
          <p:cNvPr id="89" name="群組 88"/>
          <p:cNvGrpSpPr/>
          <p:nvPr/>
        </p:nvGrpSpPr>
        <p:grpSpPr>
          <a:xfrm>
            <a:off x="9847418" y="7864085"/>
            <a:ext cx="2835678" cy="1015943"/>
            <a:chOff x="9869930" y="8086721"/>
            <a:chExt cx="2835678" cy="1015943"/>
          </a:xfrm>
        </p:grpSpPr>
        <p:sp>
          <p:nvSpPr>
            <p:cNvPr id="90" name="圓角矩形 89"/>
            <p:cNvSpPr/>
            <p:nvPr/>
          </p:nvSpPr>
          <p:spPr>
            <a:xfrm>
              <a:off x="10022318" y="8535736"/>
              <a:ext cx="2530900" cy="566928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smtClean="0">
                  <a:latin typeface="SauceCodePro Nerd Font" panose="020B0509030403020204" pitchFamily="49" charset="0"/>
                </a:rPr>
                <a:t>Input </a:t>
              </a:r>
              <a:r>
                <a:rPr lang="en-US" altLang="zh-TW" sz="2400" dirty="0">
                  <a:latin typeface="SauceCodePro Nerd Font" panose="020B0509030403020204" pitchFamily="49" charset="0"/>
                </a:rPr>
                <a:t>length</a:t>
              </a:r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grpSp>
          <p:nvGrpSpPr>
            <p:cNvPr id="91" name="群組 90"/>
            <p:cNvGrpSpPr/>
            <p:nvPr/>
          </p:nvGrpSpPr>
          <p:grpSpPr>
            <a:xfrm rot="10800000">
              <a:off x="9869930" y="8086721"/>
              <a:ext cx="2835678" cy="796199"/>
              <a:chOff x="4214420" y="5012838"/>
              <a:chExt cx="2835678" cy="796199"/>
            </a:xfrm>
          </p:grpSpPr>
          <p:sp>
            <p:nvSpPr>
              <p:cNvPr id="92" name="弧形 91"/>
              <p:cNvSpPr/>
              <p:nvPr/>
            </p:nvSpPr>
            <p:spPr>
              <a:xfrm flipH="1">
                <a:off x="4214420" y="5012838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3" name="弧形 92"/>
              <p:cNvSpPr/>
              <p:nvPr/>
            </p:nvSpPr>
            <p:spPr>
              <a:xfrm>
                <a:off x="6355153" y="5017491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grpSp>
        <p:nvGrpSpPr>
          <p:cNvPr id="63" name="群組 62"/>
          <p:cNvGrpSpPr/>
          <p:nvPr/>
        </p:nvGrpSpPr>
        <p:grpSpPr>
          <a:xfrm>
            <a:off x="10843506" y="8762711"/>
            <a:ext cx="998822" cy="929675"/>
            <a:chOff x="11000692" y="8830239"/>
            <a:chExt cx="998822" cy="929675"/>
          </a:xfrm>
        </p:grpSpPr>
        <p:sp>
          <p:nvSpPr>
            <p:cNvPr id="64" name="圓角矩形 63"/>
            <p:cNvSpPr/>
            <p:nvPr/>
          </p:nvSpPr>
          <p:spPr>
            <a:xfrm>
              <a:off x="11000692" y="9039914"/>
              <a:ext cx="720000" cy="720000"/>
            </a:xfrm>
            <a:prstGeom prst="roundRect">
              <a:avLst/>
            </a:prstGeom>
            <a:solidFill>
              <a:schemeClr val="bg1">
                <a:alpha val="0"/>
              </a:schemeClr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4800" dirty="0">
                  <a:latin typeface="Source Code Pro" panose="020B0509030403020204" pitchFamily="49" charset="0"/>
                </a:rPr>
                <a:t>K</a:t>
              </a:r>
            </a:p>
          </p:txBody>
        </p:sp>
        <p:sp>
          <p:nvSpPr>
            <p:cNvPr id="65" name="圓角矩形 64"/>
            <p:cNvSpPr/>
            <p:nvPr/>
          </p:nvSpPr>
          <p:spPr>
            <a:xfrm>
              <a:off x="11279514" y="8830239"/>
              <a:ext cx="720000" cy="720000"/>
            </a:xfrm>
            <a:prstGeom prst="roundRect">
              <a:avLst/>
            </a:prstGeom>
            <a:solidFill>
              <a:schemeClr val="bg1">
                <a:alpha val="0"/>
              </a:schemeClr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dirty="0" smtClean="0">
                  <a:latin typeface="Source Code Pro" panose="020B0509030403020204" pitchFamily="49" charset="0"/>
                </a:rPr>
                <a:t>T</a:t>
              </a:r>
              <a:endParaRPr lang="en-US" altLang="zh-TW" sz="3200" dirty="0">
                <a:latin typeface="Source Code Pro" panose="020B050903040302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03217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3" name="圓角矩形 42"/>
              <p:cNvSpPr/>
              <p:nvPr/>
            </p:nvSpPr>
            <p:spPr>
              <a:xfrm>
                <a:off x="6005841" y="8022870"/>
                <a:ext cx="3084455" cy="720000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4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𝑆𝑜𝑓𝑡𝑚𝑎𝑥</m:t>
                      </m:r>
                    </m:oMath>
                  </m:oMathPara>
                </a14:m>
                <a:endParaRPr lang="en-US" altLang="zh-TW" sz="4800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43" name="圓角矩形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5841" y="8022870"/>
                <a:ext cx="3084455" cy="720000"/>
              </a:xfrm>
              <a:prstGeom prst="round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圓角矩形 43"/>
              <p:cNvSpPr/>
              <p:nvPr/>
            </p:nvSpPr>
            <p:spPr>
              <a:xfrm>
                <a:off x="8680749" y="8387481"/>
                <a:ext cx="4319121" cy="720000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4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4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4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                                  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TW" sz="4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TW" sz="4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altLang="zh-TW" sz="4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TW" sz="4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𝑑𝑒𝑝𝑡h</m:t>
                            </m:r>
                          </m:e>
                        </m:rad>
                        <m:r>
                          <m:rPr>
                            <m:nor/>
                          </m:rPr>
                          <a:rPr lang="en-US" altLang="zh-TW" sz="4800" dirty="0">
                            <a:ea typeface="Cambria Math" panose="02040503050406030204" pitchFamily="18" charset="0"/>
                          </a:rPr>
                          <m:t> </m:t>
                        </m:r>
                      </m:den>
                    </m:f>
                  </m:oMath>
                </a14:m>
                <a:endParaRPr lang="en-US" altLang="zh-TW" sz="48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4" name="圓角矩形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0749" y="8387481"/>
                <a:ext cx="4319121" cy="720000"/>
              </a:xfrm>
              <a:prstGeom prst="roundRect">
                <a:avLst/>
              </a:prstGeom>
              <a:blipFill rotWithShape="0">
                <a:blip r:embed="rId3"/>
                <a:stretch>
                  <a:fillRect b="-18254"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圓角矩形 134"/>
              <p:cNvSpPr/>
              <p:nvPr/>
            </p:nvSpPr>
            <p:spPr>
              <a:xfrm>
                <a:off x="13293691" y="7433554"/>
                <a:ext cx="677986" cy="720000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480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altLang="zh-TW" sz="4800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135" name="圓角矩形 1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93691" y="7433554"/>
                <a:ext cx="677986" cy="720000"/>
              </a:xfrm>
              <a:prstGeom prst="roundRect">
                <a:avLst/>
              </a:prstGeom>
              <a:blipFill rotWithShape="0">
                <a:blip r:embed="rId4"/>
                <a:stretch>
                  <a:fillRect l="-840"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圓角矩形 135"/>
              <p:cNvSpPr/>
              <p:nvPr/>
            </p:nvSpPr>
            <p:spPr>
              <a:xfrm>
                <a:off x="13106022" y="7853425"/>
                <a:ext cx="336681" cy="969342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72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TW" sz="7200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136" name="圓角矩形 1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06022" y="7853425"/>
                <a:ext cx="336681" cy="969342"/>
              </a:xfrm>
              <a:prstGeom prst="roundRect">
                <a:avLst/>
              </a:prstGeom>
              <a:blipFill rotWithShape="0">
                <a:blip r:embed="rId5"/>
                <a:stretch>
                  <a:fillRect l="-66667" b="-599"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圓角矩形 136"/>
              <p:cNvSpPr/>
              <p:nvPr/>
            </p:nvSpPr>
            <p:spPr>
              <a:xfrm>
                <a:off x="8506641" y="7863705"/>
                <a:ext cx="997416" cy="969342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7200" i="1">
                          <a:latin typeface="Cambria Math" panose="02040503050406030204" pitchFamily="18" charset="0"/>
                        </a:rPr>
                        <m:t>(</m:t>
                      </m:r>
                    </m:oMath>
                  </m:oMathPara>
                </a14:m>
                <a:endParaRPr lang="en-US" altLang="zh-TW" sz="7200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137" name="圓角矩形 1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6641" y="7863705"/>
                <a:ext cx="997416" cy="969342"/>
              </a:xfrm>
              <a:prstGeom prst="roundRect">
                <a:avLst/>
              </a:prstGeom>
              <a:blipFill rotWithShape="0">
                <a:blip r:embed="rId6"/>
                <a:stretch>
                  <a:fillRect b="-599"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8" name="圓角矩形 137"/>
          <p:cNvSpPr/>
          <p:nvPr/>
        </p:nvSpPr>
        <p:spPr>
          <a:xfrm>
            <a:off x="14640721" y="8974962"/>
            <a:ext cx="2668641" cy="720000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Attention</a:t>
            </a:r>
          </a:p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Weight</a:t>
            </a:r>
          </a:p>
        </p:txBody>
      </p:sp>
      <p:grpSp>
        <p:nvGrpSpPr>
          <p:cNvPr id="68" name="群組 67"/>
          <p:cNvGrpSpPr/>
          <p:nvPr/>
        </p:nvGrpSpPr>
        <p:grpSpPr>
          <a:xfrm>
            <a:off x="8928056" y="5536379"/>
            <a:ext cx="3531653" cy="3007365"/>
            <a:chOff x="7254940" y="1625917"/>
            <a:chExt cx="3531653" cy="3007365"/>
          </a:xfrm>
        </p:grpSpPr>
        <p:grpSp>
          <p:nvGrpSpPr>
            <p:cNvPr id="73" name="群組 72"/>
            <p:cNvGrpSpPr/>
            <p:nvPr/>
          </p:nvGrpSpPr>
          <p:grpSpPr>
            <a:xfrm>
              <a:off x="7940333" y="1625917"/>
              <a:ext cx="2846260" cy="2861359"/>
              <a:chOff x="8308689" y="1464355"/>
              <a:chExt cx="2846260" cy="2861359"/>
            </a:xfrm>
          </p:grpSpPr>
          <p:grpSp>
            <p:nvGrpSpPr>
              <p:cNvPr id="86" name="群組 85"/>
              <p:cNvGrpSpPr/>
              <p:nvPr/>
            </p:nvGrpSpPr>
            <p:grpSpPr>
              <a:xfrm>
                <a:off x="8313490" y="2045221"/>
                <a:ext cx="2841459" cy="2280493"/>
                <a:chOff x="8751371" y="2052353"/>
                <a:chExt cx="2841459" cy="2280493"/>
              </a:xfrm>
            </p:grpSpPr>
            <p:sp>
              <p:nvSpPr>
                <p:cNvPr id="102" name="圓角矩形 101"/>
                <p:cNvSpPr/>
                <p:nvPr/>
              </p:nvSpPr>
              <p:spPr>
                <a:xfrm>
                  <a:off x="8751371" y="205845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03" name="圓角矩形 102"/>
                <p:cNvSpPr/>
                <p:nvPr/>
              </p:nvSpPr>
              <p:spPr>
                <a:xfrm>
                  <a:off x="8753528" y="2623907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04" name="圓角矩形 103"/>
                <p:cNvSpPr/>
                <p:nvPr/>
              </p:nvSpPr>
              <p:spPr>
                <a:xfrm>
                  <a:off x="8753608" y="319083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3" name="圓角矩形 112"/>
                <p:cNvSpPr/>
                <p:nvPr/>
              </p:nvSpPr>
              <p:spPr>
                <a:xfrm>
                  <a:off x="8754513" y="375980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8" name="圓角矩形 117"/>
                <p:cNvSpPr/>
                <p:nvPr/>
              </p:nvSpPr>
              <p:spPr>
                <a:xfrm>
                  <a:off x="9317847" y="205235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3" name="圓角矩形 122"/>
                <p:cNvSpPr/>
                <p:nvPr/>
              </p:nvSpPr>
              <p:spPr>
                <a:xfrm>
                  <a:off x="9320004" y="2617802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8" name="圓角矩形 127"/>
                <p:cNvSpPr/>
                <p:nvPr/>
              </p:nvSpPr>
              <p:spPr>
                <a:xfrm>
                  <a:off x="9320084" y="3184726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9" name="圓角矩形 128"/>
                <p:cNvSpPr/>
                <p:nvPr/>
              </p:nvSpPr>
              <p:spPr>
                <a:xfrm>
                  <a:off x="9320989" y="375370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30" name="圓角矩形 129"/>
                <p:cNvSpPr/>
                <p:nvPr/>
              </p:nvSpPr>
              <p:spPr>
                <a:xfrm>
                  <a:off x="9883789" y="206456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31" name="圓角矩形 130"/>
                <p:cNvSpPr/>
                <p:nvPr/>
              </p:nvSpPr>
              <p:spPr>
                <a:xfrm>
                  <a:off x="9885946" y="2630017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32" name="圓角矩形 131"/>
                <p:cNvSpPr/>
                <p:nvPr/>
              </p:nvSpPr>
              <p:spPr>
                <a:xfrm>
                  <a:off x="9886026" y="319694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33" name="圓角矩形 132"/>
                <p:cNvSpPr/>
                <p:nvPr/>
              </p:nvSpPr>
              <p:spPr>
                <a:xfrm>
                  <a:off x="9886931" y="376591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39" name="圓角矩形 138"/>
                <p:cNvSpPr/>
                <p:nvPr/>
              </p:nvSpPr>
              <p:spPr>
                <a:xfrm>
                  <a:off x="10455834" y="206456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40" name="圓角矩形 139"/>
                <p:cNvSpPr/>
                <p:nvPr/>
              </p:nvSpPr>
              <p:spPr>
                <a:xfrm>
                  <a:off x="10457991" y="2630017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41" name="圓角矩形 140"/>
                <p:cNvSpPr/>
                <p:nvPr/>
              </p:nvSpPr>
              <p:spPr>
                <a:xfrm>
                  <a:off x="10458071" y="319694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42" name="圓角矩形 141"/>
                <p:cNvSpPr/>
                <p:nvPr/>
              </p:nvSpPr>
              <p:spPr>
                <a:xfrm>
                  <a:off x="10458976" y="376591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43" name="圓角矩形 142"/>
                <p:cNvSpPr/>
                <p:nvPr/>
              </p:nvSpPr>
              <p:spPr>
                <a:xfrm>
                  <a:off x="11022761" y="206456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46" name="圓角矩形 145"/>
                <p:cNvSpPr/>
                <p:nvPr/>
              </p:nvSpPr>
              <p:spPr>
                <a:xfrm>
                  <a:off x="11024918" y="2630017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47" name="圓角矩形 146"/>
                <p:cNvSpPr/>
                <p:nvPr/>
              </p:nvSpPr>
              <p:spPr>
                <a:xfrm>
                  <a:off x="11024998" y="319694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48" name="圓角矩形 147"/>
                <p:cNvSpPr/>
                <p:nvPr/>
              </p:nvSpPr>
              <p:spPr>
                <a:xfrm>
                  <a:off x="11025903" y="376591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</p:grpSp>
          <p:sp>
            <p:nvSpPr>
              <p:cNvPr id="87" name="圓角矩形 86"/>
              <p:cNvSpPr/>
              <p:nvPr/>
            </p:nvSpPr>
            <p:spPr>
              <a:xfrm>
                <a:off x="8486485" y="1464355"/>
                <a:ext cx="2530900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Input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88" name="弧形 87"/>
              <p:cNvSpPr/>
              <p:nvPr/>
            </p:nvSpPr>
            <p:spPr>
              <a:xfrm flipH="1">
                <a:off x="8308689" y="1648846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1" name="弧形 100"/>
              <p:cNvSpPr/>
              <p:nvPr/>
            </p:nvSpPr>
            <p:spPr>
              <a:xfrm>
                <a:off x="10449428" y="1653499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78" name="群組 77"/>
            <p:cNvGrpSpPr/>
            <p:nvPr/>
          </p:nvGrpSpPr>
          <p:grpSpPr>
            <a:xfrm rot="10800000">
              <a:off x="7254940" y="2102382"/>
              <a:ext cx="1084971" cy="2530900"/>
              <a:chOff x="1935705" y="2600069"/>
              <a:chExt cx="1084971" cy="2530900"/>
            </a:xfrm>
          </p:grpSpPr>
          <p:sp>
            <p:nvSpPr>
              <p:cNvPr id="83" name="圓角矩形 82"/>
              <p:cNvSpPr/>
              <p:nvPr/>
            </p:nvSpPr>
            <p:spPr>
              <a:xfrm rot="5400000">
                <a:off x="1471762" y="3582055"/>
                <a:ext cx="2530900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Target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84" name="弧形 83"/>
              <p:cNvSpPr/>
              <p:nvPr/>
            </p:nvSpPr>
            <p:spPr>
              <a:xfrm rot="5400000" flipH="1">
                <a:off x="1988658" y="2716978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5" name="弧形 84"/>
              <p:cNvSpPr/>
              <p:nvPr/>
            </p:nvSpPr>
            <p:spPr>
              <a:xfrm rot="5400000">
                <a:off x="1984005" y="4279765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sp>
        <p:nvSpPr>
          <p:cNvPr id="105" name="圓角矩形 104"/>
          <p:cNvSpPr/>
          <p:nvPr/>
        </p:nvSpPr>
        <p:spPr>
          <a:xfrm>
            <a:off x="9622439" y="7821919"/>
            <a:ext cx="2829922" cy="571364"/>
          </a:xfrm>
          <a:prstGeom prst="roundRect">
            <a:avLst/>
          </a:prstGeom>
          <a:solidFill>
            <a:srgbClr val="FF0066">
              <a:alpha val="0"/>
            </a:srgbClr>
          </a:solidFill>
          <a:ln w="508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134" name="圓角矩形 133"/>
          <p:cNvSpPr/>
          <p:nvPr/>
        </p:nvSpPr>
        <p:spPr>
          <a:xfrm>
            <a:off x="9623973" y="7255705"/>
            <a:ext cx="2829922" cy="571364"/>
          </a:xfrm>
          <a:prstGeom prst="roundRect">
            <a:avLst/>
          </a:prstGeom>
          <a:solidFill>
            <a:srgbClr val="FF0066">
              <a:alpha val="0"/>
            </a:srgbClr>
          </a:solidFill>
          <a:ln w="508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144" name="圓角矩形 143"/>
          <p:cNvSpPr/>
          <p:nvPr/>
        </p:nvSpPr>
        <p:spPr>
          <a:xfrm>
            <a:off x="9622110" y="6686069"/>
            <a:ext cx="2829922" cy="571364"/>
          </a:xfrm>
          <a:prstGeom prst="roundRect">
            <a:avLst/>
          </a:prstGeom>
          <a:solidFill>
            <a:srgbClr val="FF0066">
              <a:alpha val="0"/>
            </a:srgbClr>
          </a:solidFill>
          <a:ln w="508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145" name="圓角矩形 144"/>
          <p:cNvSpPr/>
          <p:nvPr/>
        </p:nvSpPr>
        <p:spPr>
          <a:xfrm>
            <a:off x="9623015" y="6119057"/>
            <a:ext cx="2829922" cy="571364"/>
          </a:xfrm>
          <a:prstGeom prst="roundRect">
            <a:avLst/>
          </a:prstGeom>
          <a:solidFill>
            <a:srgbClr val="FF0066">
              <a:alpha val="0"/>
            </a:srgbClr>
          </a:solidFill>
          <a:ln w="508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dirty="0">
              <a:latin typeface="Source Code Pro" panose="020B0509030403020204" pitchFamily="49" charset="0"/>
            </a:endParaRPr>
          </a:p>
        </p:txBody>
      </p:sp>
      <p:grpSp>
        <p:nvGrpSpPr>
          <p:cNvPr id="149" name="群組 148"/>
          <p:cNvGrpSpPr/>
          <p:nvPr/>
        </p:nvGrpSpPr>
        <p:grpSpPr>
          <a:xfrm>
            <a:off x="13841200" y="5930831"/>
            <a:ext cx="3529720" cy="3005445"/>
            <a:chOff x="7237417" y="1857078"/>
            <a:chExt cx="3529720" cy="3005445"/>
          </a:xfrm>
        </p:grpSpPr>
        <p:grpSp>
          <p:nvGrpSpPr>
            <p:cNvPr id="150" name="群組 149"/>
            <p:cNvGrpSpPr/>
            <p:nvPr/>
          </p:nvGrpSpPr>
          <p:grpSpPr>
            <a:xfrm>
              <a:off x="7920877" y="1857078"/>
              <a:ext cx="2846260" cy="2861359"/>
              <a:chOff x="8308689" y="1464355"/>
              <a:chExt cx="2846260" cy="2861359"/>
            </a:xfrm>
          </p:grpSpPr>
          <p:grpSp>
            <p:nvGrpSpPr>
              <p:cNvPr id="155" name="群組 154"/>
              <p:cNvGrpSpPr/>
              <p:nvPr/>
            </p:nvGrpSpPr>
            <p:grpSpPr>
              <a:xfrm>
                <a:off x="8313490" y="2045221"/>
                <a:ext cx="2841459" cy="2280493"/>
                <a:chOff x="8751371" y="2052353"/>
                <a:chExt cx="2841459" cy="2280493"/>
              </a:xfrm>
            </p:grpSpPr>
            <p:sp>
              <p:nvSpPr>
                <p:cNvPr id="159" name="圓角矩形 158"/>
                <p:cNvSpPr/>
                <p:nvPr/>
              </p:nvSpPr>
              <p:spPr>
                <a:xfrm>
                  <a:off x="8751371" y="205845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60" name="圓角矩形 159"/>
                <p:cNvSpPr/>
                <p:nvPr/>
              </p:nvSpPr>
              <p:spPr>
                <a:xfrm>
                  <a:off x="8753528" y="2623907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61" name="圓角矩形 160"/>
                <p:cNvSpPr/>
                <p:nvPr/>
              </p:nvSpPr>
              <p:spPr>
                <a:xfrm>
                  <a:off x="8753608" y="3190831"/>
                  <a:ext cx="566927" cy="566928"/>
                </a:xfrm>
                <a:prstGeom prst="roundRect">
                  <a:avLst/>
                </a:prstGeom>
                <a:solidFill>
                  <a:srgbClr val="0070C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62" name="圓角矩形 161"/>
                <p:cNvSpPr/>
                <p:nvPr/>
              </p:nvSpPr>
              <p:spPr>
                <a:xfrm>
                  <a:off x="8754513" y="375980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63" name="圓角矩形 162"/>
                <p:cNvSpPr/>
                <p:nvPr/>
              </p:nvSpPr>
              <p:spPr>
                <a:xfrm>
                  <a:off x="9317847" y="205235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64" name="圓角矩形 163"/>
                <p:cNvSpPr/>
                <p:nvPr/>
              </p:nvSpPr>
              <p:spPr>
                <a:xfrm>
                  <a:off x="9320004" y="2617802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65" name="圓角矩形 164"/>
                <p:cNvSpPr/>
                <p:nvPr/>
              </p:nvSpPr>
              <p:spPr>
                <a:xfrm>
                  <a:off x="9320084" y="3184726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66" name="圓角矩形 165"/>
                <p:cNvSpPr/>
                <p:nvPr/>
              </p:nvSpPr>
              <p:spPr>
                <a:xfrm>
                  <a:off x="9320989" y="3753703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67" name="圓角矩形 166"/>
                <p:cNvSpPr/>
                <p:nvPr/>
              </p:nvSpPr>
              <p:spPr>
                <a:xfrm>
                  <a:off x="9883789" y="206456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68" name="圓角矩形 167"/>
                <p:cNvSpPr/>
                <p:nvPr/>
              </p:nvSpPr>
              <p:spPr>
                <a:xfrm>
                  <a:off x="9885946" y="2630017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69" name="圓角矩形 168"/>
                <p:cNvSpPr/>
                <p:nvPr/>
              </p:nvSpPr>
              <p:spPr>
                <a:xfrm>
                  <a:off x="9886026" y="3196941"/>
                  <a:ext cx="566927" cy="566928"/>
                </a:xfrm>
                <a:prstGeom prst="round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70" name="圓角矩形 169"/>
                <p:cNvSpPr/>
                <p:nvPr/>
              </p:nvSpPr>
              <p:spPr>
                <a:xfrm>
                  <a:off x="9886931" y="3765918"/>
                  <a:ext cx="566927" cy="566928"/>
                </a:xfrm>
                <a:prstGeom prst="roundRect">
                  <a:avLst/>
                </a:prstGeom>
                <a:solidFill>
                  <a:srgbClr val="0070C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71" name="圓角矩形 170"/>
                <p:cNvSpPr/>
                <p:nvPr/>
              </p:nvSpPr>
              <p:spPr>
                <a:xfrm>
                  <a:off x="10455834" y="206456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72" name="圓角矩形 171"/>
                <p:cNvSpPr/>
                <p:nvPr/>
              </p:nvSpPr>
              <p:spPr>
                <a:xfrm>
                  <a:off x="10457991" y="2630017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73" name="圓角矩形 172"/>
                <p:cNvSpPr/>
                <p:nvPr/>
              </p:nvSpPr>
              <p:spPr>
                <a:xfrm>
                  <a:off x="10458071" y="3196941"/>
                  <a:ext cx="566927" cy="566928"/>
                </a:xfrm>
                <a:prstGeom prst="roundRect">
                  <a:avLst/>
                </a:prstGeom>
                <a:solidFill>
                  <a:srgbClr val="CCDE82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74" name="圓角矩形 173"/>
                <p:cNvSpPr/>
                <p:nvPr/>
              </p:nvSpPr>
              <p:spPr>
                <a:xfrm>
                  <a:off x="10458976" y="3765918"/>
                  <a:ext cx="566927" cy="566928"/>
                </a:xfrm>
                <a:prstGeom prst="roundRect">
                  <a:avLst/>
                </a:prstGeom>
                <a:solidFill>
                  <a:srgbClr val="FFC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75" name="圓角矩形 174"/>
                <p:cNvSpPr/>
                <p:nvPr/>
              </p:nvSpPr>
              <p:spPr>
                <a:xfrm>
                  <a:off x="11022761" y="206456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76" name="圓角矩形 175"/>
                <p:cNvSpPr/>
                <p:nvPr/>
              </p:nvSpPr>
              <p:spPr>
                <a:xfrm>
                  <a:off x="11024918" y="2630017"/>
                  <a:ext cx="566927" cy="566928"/>
                </a:xfrm>
                <a:prstGeom prst="roundRect">
                  <a:avLst/>
                </a:prstGeom>
                <a:solidFill>
                  <a:srgbClr val="CCDE82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77" name="圓角矩形 176"/>
                <p:cNvSpPr/>
                <p:nvPr/>
              </p:nvSpPr>
              <p:spPr>
                <a:xfrm>
                  <a:off x="11024998" y="3196941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78" name="圓角矩形 177"/>
                <p:cNvSpPr/>
                <p:nvPr/>
              </p:nvSpPr>
              <p:spPr>
                <a:xfrm>
                  <a:off x="11025903" y="376591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75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</p:grpSp>
          <p:sp>
            <p:nvSpPr>
              <p:cNvPr id="156" name="圓角矩形 155"/>
              <p:cNvSpPr/>
              <p:nvPr/>
            </p:nvSpPr>
            <p:spPr>
              <a:xfrm>
                <a:off x="8493621" y="1464355"/>
                <a:ext cx="2530900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Input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57" name="弧形 156"/>
              <p:cNvSpPr/>
              <p:nvPr/>
            </p:nvSpPr>
            <p:spPr>
              <a:xfrm flipH="1">
                <a:off x="8308689" y="1648846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8" name="弧形 157"/>
              <p:cNvSpPr/>
              <p:nvPr/>
            </p:nvSpPr>
            <p:spPr>
              <a:xfrm>
                <a:off x="10437565" y="1653499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51" name="群組 150"/>
            <p:cNvGrpSpPr/>
            <p:nvPr/>
          </p:nvGrpSpPr>
          <p:grpSpPr>
            <a:xfrm rot="10800000">
              <a:off x="7237417" y="2331623"/>
              <a:ext cx="1073829" cy="2530900"/>
              <a:chOff x="10930114" y="2862856"/>
              <a:chExt cx="1073829" cy="2530900"/>
            </a:xfrm>
          </p:grpSpPr>
          <p:sp>
            <p:nvSpPr>
              <p:cNvPr id="152" name="圓角矩形 151"/>
              <p:cNvSpPr/>
              <p:nvPr/>
            </p:nvSpPr>
            <p:spPr>
              <a:xfrm rot="5400000">
                <a:off x="10455029" y="3844842"/>
                <a:ext cx="2530900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Target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53" name="弧形 152"/>
              <p:cNvSpPr/>
              <p:nvPr/>
            </p:nvSpPr>
            <p:spPr>
              <a:xfrm rot="5400000" flipH="1">
                <a:off x="10983067" y="2971837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4" name="弧形 153"/>
              <p:cNvSpPr/>
              <p:nvPr/>
            </p:nvSpPr>
            <p:spPr>
              <a:xfrm rot="5400000">
                <a:off x="10978414" y="4534527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77181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3" name="圓角矩形 92"/>
              <p:cNvSpPr/>
              <p:nvPr/>
            </p:nvSpPr>
            <p:spPr>
              <a:xfrm>
                <a:off x="9715054" y="7291055"/>
                <a:ext cx="940191" cy="720000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4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4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endParaRPr lang="en-US" altLang="zh-TW" sz="4800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93" name="圓角矩形 9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0995" y="3519949"/>
                <a:ext cx="940191" cy="720000"/>
              </a:xfrm>
              <a:prstGeom prst="round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圓角矩形 93"/>
              <p:cNvSpPr/>
              <p:nvPr/>
            </p:nvSpPr>
            <p:spPr>
              <a:xfrm>
                <a:off x="13061689" y="7354374"/>
                <a:ext cx="940191" cy="720000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4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4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endParaRPr lang="en-US" altLang="zh-TW" sz="4800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94" name="圓角矩形 9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7629" y="3583268"/>
                <a:ext cx="940191" cy="720000"/>
              </a:xfrm>
              <a:prstGeom prst="round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5" name="群組 164"/>
          <p:cNvGrpSpPr/>
          <p:nvPr/>
        </p:nvGrpSpPr>
        <p:grpSpPr>
          <a:xfrm>
            <a:off x="14042207" y="5829718"/>
            <a:ext cx="2608878" cy="2963182"/>
            <a:chOff x="7774096" y="2038568"/>
            <a:chExt cx="2608878" cy="2963182"/>
          </a:xfrm>
        </p:grpSpPr>
        <p:grpSp>
          <p:nvGrpSpPr>
            <p:cNvPr id="98" name="群組 97"/>
            <p:cNvGrpSpPr/>
            <p:nvPr/>
          </p:nvGrpSpPr>
          <p:grpSpPr>
            <a:xfrm>
              <a:off x="8408576" y="2038568"/>
              <a:ext cx="1974398" cy="2834641"/>
              <a:chOff x="6538612" y="1464982"/>
              <a:chExt cx="3849624" cy="2834641"/>
            </a:xfrm>
          </p:grpSpPr>
          <p:sp>
            <p:nvSpPr>
              <p:cNvPr id="100" name="圓角矩形 99"/>
              <p:cNvSpPr/>
              <p:nvPr/>
            </p:nvSpPr>
            <p:spPr>
              <a:xfrm>
                <a:off x="6538612" y="2031910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01" name="弧形 100"/>
              <p:cNvSpPr/>
              <p:nvPr/>
            </p:nvSpPr>
            <p:spPr>
              <a:xfrm>
                <a:off x="9693291" y="1636138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2" name="弧形 101"/>
              <p:cNvSpPr/>
              <p:nvPr/>
            </p:nvSpPr>
            <p:spPr>
              <a:xfrm flipH="1">
                <a:off x="6538612" y="1636137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3" name="圓角矩形 102"/>
              <p:cNvSpPr/>
              <p:nvPr/>
            </p:nvSpPr>
            <p:spPr>
              <a:xfrm>
                <a:off x="6538612" y="1464982"/>
                <a:ext cx="3849624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>
                    <a:latin typeface="SauceCodePro Nerd Font" panose="020B0509030403020204" pitchFamily="49" charset="0"/>
                    <a:ea typeface="SauceCodePro Nerd Font" panose="020B0509030403020204" pitchFamily="49" charset="0"/>
                  </a:rPr>
                  <a:t>V depth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04" name="圓角矩形 103"/>
              <p:cNvSpPr/>
              <p:nvPr/>
            </p:nvSpPr>
            <p:spPr>
              <a:xfrm>
                <a:off x="6538612" y="2598839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05" name="圓角矩形 104"/>
              <p:cNvSpPr/>
              <p:nvPr/>
            </p:nvSpPr>
            <p:spPr>
              <a:xfrm>
                <a:off x="6538612" y="3165767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06" name="圓角矩形 105"/>
              <p:cNvSpPr/>
              <p:nvPr/>
            </p:nvSpPr>
            <p:spPr>
              <a:xfrm>
                <a:off x="6538612" y="3732695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</p:grpSp>
        <p:grpSp>
          <p:nvGrpSpPr>
            <p:cNvPr id="164" name="群組 163"/>
            <p:cNvGrpSpPr/>
            <p:nvPr/>
          </p:nvGrpSpPr>
          <p:grpSpPr>
            <a:xfrm rot="10800000">
              <a:off x="7774096" y="2470850"/>
              <a:ext cx="988908" cy="2530900"/>
              <a:chOff x="10032946" y="3040722"/>
              <a:chExt cx="988908" cy="2530900"/>
            </a:xfrm>
          </p:grpSpPr>
          <p:sp>
            <p:nvSpPr>
              <p:cNvPr id="161" name="圓角矩形 160"/>
              <p:cNvSpPr/>
              <p:nvPr/>
            </p:nvSpPr>
            <p:spPr>
              <a:xfrm rot="5400000">
                <a:off x="9503330" y="4053098"/>
                <a:ext cx="2530900" cy="50614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Target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62" name="弧形 161"/>
              <p:cNvSpPr/>
              <p:nvPr/>
            </p:nvSpPr>
            <p:spPr>
              <a:xfrm rot="5400000" flipH="1">
                <a:off x="10042969" y="3191155"/>
                <a:ext cx="694946" cy="706684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3" name="弧形 162"/>
              <p:cNvSpPr/>
              <p:nvPr/>
            </p:nvSpPr>
            <p:spPr>
              <a:xfrm rot="5400000">
                <a:off x="10038815" y="4733925"/>
                <a:ext cx="694945" cy="706684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cxnSp>
        <p:nvCxnSpPr>
          <p:cNvPr id="172" name="直線接點 171"/>
          <p:cNvCxnSpPr>
            <a:stCxn id="100" idx="0"/>
            <a:endCxn id="106" idx="2"/>
          </p:cNvCxnSpPr>
          <p:nvPr/>
        </p:nvCxnSpPr>
        <p:spPr>
          <a:xfrm>
            <a:off x="15663886" y="6396646"/>
            <a:ext cx="0" cy="2267713"/>
          </a:xfrm>
          <a:prstGeom prst="line">
            <a:avLst/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線接點 172"/>
          <p:cNvCxnSpPr/>
          <p:nvPr/>
        </p:nvCxnSpPr>
        <p:spPr>
          <a:xfrm>
            <a:off x="15124191" y="6400310"/>
            <a:ext cx="0" cy="2264049"/>
          </a:xfrm>
          <a:prstGeom prst="line">
            <a:avLst/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線接點 173"/>
          <p:cNvCxnSpPr/>
          <p:nvPr/>
        </p:nvCxnSpPr>
        <p:spPr>
          <a:xfrm>
            <a:off x="16162426" y="6390542"/>
            <a:ext cx="0" cy="2273817"/>
          </a:xfrm>
          <a:prstGeom prst="line">
            <a:avLst/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圓角矩形 89"/>
          <p:cNvSpPr/>
          <p:nvPr/>
        </p:nvSpPr>
        <p:spPr>
          <a:xfrm>
            <a:off x="11684092" y="9052790"/>
            <a:ext cx="720000" cy="720000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latin typeface="Source Code Pro" panose="020B0509030403020204" pitchFamily="49" charset="0"/>
              </a:rPr>
              <a:t>V</a:t>
            </a:r>
          </a:p>
        </p:txBody>
      </p:sp>
      <p:sp>
        <p:nvSpPr>
          <p:cNvPr id="91" name="圓角矩形 90"/>
          <p:cNvSpPr/>
          <p:nvPr/>
        </p:nvSpPr>
        <p:spPr>
          <a:xfrm>
            <a:off x="6877959" y="8935770"/>
            <a:ext cx="2668641" cy="720000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Attention</a:t>
            </a:r>
          </a:p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Weight</a:t>
            </a:r>
          </a:p>
        </p:txBody>
      </p:sp>
      <p:grpSp>
        <p:nvGrpSpPr>
          <p:cNvPr id="116" name="群組 115"/>
          <p:cNvGrpSpPr/>
          <p:nvPr/>
        </p:nvGrpSpPr>
        <p:grpSpPr>
          <a:xfrm>
            <a:off x="6147308" y="5696929"/>
            <a:ext cx="3529720" cy="3005445"/>
            <a:chOff x="7237417" y="1857078"/>
            <a:chExt cx="3529720" cy="3005445"/>
          </a:xfrm>
        </p:grpSpPr>
        <p:grpSp>
          <p:nvGrpSpPr>
            <p:cNvPr id="117" name="群組 116"/>
            <p:cNvGrpSpPr/>
            <p:nvPr/>
          </p:nvGrpSpPr>
          <p:grpSpPr>
            <a:xfrm>
              <a:off x="7920877" y="1857078"/>
              <a:ext cx="2846260" cy="2861359"/>
              <a:chOff x="8308689" y="1464355"/>
              <a:chExt cx="2846260" cy="2861359"/>
            </a:xfrm>
          </p:grpSpPr>
          <p:grpSp>
            <p:nvGrpSpPr>
              <p:cNvPr id="122" name="群組 121"/>
              <p:cNvGrpSpPr/>
              <p:nvPr/>
            </p:nvGrpSpPr>
            <p:grpSpPr>
              <a:xfrm>
                <a:off x="8313490" y="2045221"/>
                <a:ext cx="2841459" cy="2280493"/>
                <a:chOff x="8751371" y="2052353"/>
                <a:chExt cx="2841459" cy="2280493"/>
              </a:xfrm>
            </p:grpSpPr>
            <p:sp>
              <p:nvSpPr>
                <p:cNvPr id="131" name="圓角矩形 130"/>
                <p:cNvSpPr/>
                <p:nvPr/>
              </p:nvSpPr>
              <p:spPr>
                <a:xfrm>
                  <a:off x="8751371" y="205845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32" name="圓角矩形 131"/>
                <p:cNvSpPr/>
                <p:nvPr/>
              </p:nvSpPr>
              <p:spPr>
                <a:xfrm>
                  <a:off x="8753528" y="2623907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33" name="圓角矩形 132"/>
                <p:cNvSpPr/>
                <p:nvPr/>
              </p:nvSpPr>
              <p:spPr>
                <a:xfrm>
                  <a:off x="8753608" y="3190831"/>
                  <a:ext cx="566927" cy="566928"/>
                </a:xfrm>
                <a:prstGeom prst="roundRect">
                  <a:avLst/>
                </a:prstGeom>
                <a:solidFill>
                  <a:srgbClr val="0070C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34" name="圓角矩形 133"/>
                <p:cNvSpPr/>
                <p:nvPr/>
              </p:nvSpPr>
              <p:spPr>
                <a:xfrm>
                  <a:off x="8754513" y="375980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36" name="圓角矩形 135"/>
                <p:cNvSpPr/>
                <p:nvPr/>
              </p:nvSpPr>
              <p:spPr>
                <a:xfrm>
                  <a:off x="9317847" y="205235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37" name="圓角矩形 136"/>
                <p:cNvSpPr/>
                <p:nvPr/>
              </p:nvSpPr>
              <p:spPr>
                <a:xfrm>
                  <a:off x="9320004" y="2617802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38" name="圓角矩形 137"/>
                <p:cNvSpPr/>
                <p:nvPr/>
              </p:nvSpPr>
              <p:spPr>
                <a:xfrm>
                  <a:off x="9320084" y="3184726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39" name="圓角矩形 138"/>
                <p:cNvSpPr/>
                <p:nvPr/>
              </p:nvSpPr>
              <p:spPr>
                <a:xfrm>
                  <a:off x="9320989" y="3753703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41" name="圓角矩形 140"/>
                <p:cNvSpPr/>
                <p:nvPr/>
              </p:nvSpPr>
              <p:spPr>
                <a:xfrm>
                  <a:off x="9883789" y="206456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42" name="圓角矩形 141"/>
                <p:cNvSpPr/>
                <p:nvPr/>
              </p:nvSpPr>
              <p:spPr>
                <a:xfrm>
                  <a:off x="9885946" y="2630017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43" name="圓角矩形 142"/>
                <p:cNvSpPr/>
                <p:nvPr/>
              </p:nvSpPr>
              <p:spPr>
                <a:xfrm>
                  <a:off x="9886026" y="3196941"/>
                  <a:ext cx="566927" cy="566928"/>
                </a:xfrm>
                <a:prstGeom prst="round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44" name="圓角矩形 143"/>
                <p:cNvSpPr/>
                <p:nvPr/>
              </p:nvSpPr>
              <p:spPr>
                <a:xfrm>
                  <a:off x="9886931" y="3765918"/>
                  <a:ext cx="566927" cy="566928"/>
                </a:xfrm>
                <a:prstGeom prst="roundRect">
                  <a:avLst/>
                </a:prstGeom>
                <a:solidFill>
                  <a:srgbClr val="0070C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46" name="圓角矩形 145"/>
                <p:cNvSpPr/>
                <p:nvPr/>
              </p:nvSpPr>
              <p:spPr>
                <a:xfrm>
                  <a:off x="10455834" y="206456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47" name="圓角矩形 146"/>
                <p:cNvSpPr/>
                <p:nvPr/>
              </p:nvSpPr>
              <p:spPr>
                <a:xfrm>
                  <a:off x="10457991" y="2630017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48" name="圓角矩形 147"/>
                <p:cNvSpPr/>
                <p:nvPr/>
              </p:nvSpPr>
              <p:spPr>
                <a:xfrm>
                  <a:off x="10458071" y="3196941"/>
                  <a:ext cx="566927" cy="566928"/>
                </a:xfrm>
                <a:prstGeom prst="roundRect">
                  <a:avLst/>
                </a:prstGeom>
                <a:solidFill>
                  <a:srgbClr val="CCDE82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49" name="圓角矩形 148"/>
                <p:cNvSpPr/>
                <p:nvPr/>
              </p:nvSpPr>
              <p:spPr>
                <a:xfrm>
                  <a:off x="10458976" y="3765918"/>
                  <a:ext cx="566927" cy="566928"/>
                </a:xfrm>
                <a:prstGeom prst="roundRect">
                  <a:avLst/>
                </a:prstGeom>
                <a:solidFill>
                  <a:srgbClr val="FFC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51" name="圓角矩形 150"/>
                <p:cNvSpPr/>
                <p:nvPr/>
              </p:nvSpPr>
              <p:spPr>
                <a:xfrm>
                  <a:off x="11022761" y="206456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52" name="圓角矩形 151"/>
                <p:cNvSpPr/>
                <p:nvPr/>
              </p:nvSpPr>
              <p:spPr>
                <a:xfrm>
                  <a:off x="11024918" y="2630017"/>
                  <a:ext cx="566927" cy="566928"/>
                </a:xfrm>
                <a:prstGeom prst="roundRect">
                  <a:avLst/>
                </a:prstGeom>
                <a:solidFill>
                  <a:srgbClr val="CCDE82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53" name="圓角矩形 152"/>
                <p:cNvSpPr/>
                <p:nvPr/>
              </p:nvSpPr>
              <p:spPr>
                <a:xfrm>
                  <a:off x="11024998" y="3196941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54" name="圓角矩形 153"/>
                <p:cNvSpPr/>
                <p:nvPr/>
              </p:nvSpPr>
              <p:spPr>
                <a:xfrm>
                  <a:off x="11025903" y="376591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75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</p:grpSp>
          <p:sp>
            <p:nvSpPr>
              <p:cNvPr id="128" name="圓角矩形 127"/>
              <p:cNvSpPr/>
              <p:nvPr/>
            </p:nvSpPr>
            <p:spPr>
              <a:xfrm>
                <a:off x="8493621" y="1464355"/>
                <a:ext cx="2530900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Input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29" name="弧形 128"/>
              <p:cNvSpPr/>
              <p:nvPr/>
            </p:nvSpPr>
            <p:spPr>
              <a:xfrm flipH="1">
                <a:off x="8308689" y="1648846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0" name="弧形 129"/>
              <p:cNvSpPr/>
              <p:nvPr/>
            </p:nvSpPr>
            <p:spPr>
              <a:xfrm>
                <a:off x="10437565" y="1653499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18" name="群組 117"/>
            <p:cNvGrpSpPr/>
            <p:nvPr/>
          </p:nvGrpSpPr>
          <p:grpSpPr>
            <a:xfrm rot="10800000">
              <a:off x="7237417" y="2331623"/>
              <a:ext cx="1073829" cy="2530900"/>
              <a:chOff x="10930114" y="2862856"/>
              <a:chExt cx="1073829" cy="2530900"/>
            </a:xfrm>
          </p:grpSpPr>
          <p:sp>
            <p:nvSpPr>
              <p:cNvPr id="119" name="圓角矩形 118"/>
              <p:cNvSpPr/>
              <p:nvPr/>
            </p:nvSpPr>
            <p:spPr>
              <a:xfrm rot="5400000">
                <a:off x="10455029" y="3844842"/>
                <a:ext cx="2530900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Target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20" name="弧形 119"/>
              <p:cNvSpPr/>
              <p:nvPr/>
            </p:nvSpPr>
            <p:spPr>
              <a:xfrm rot="5400000" flipH="1">
                <a:off x="10983067" y="2971837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1" name="弧形 120"/>
              <p:cNvSpPr/>
              <p:nvPr/>
            </p:nvSpPr>
            <p:spPr>
              <a:xfrm rot="5400000">
                <a:off x="10978414" y="4534527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grpSp>
        <p:nvGrpSpPr>
          <p:cNvPr id="199" name="群組 198"/>
          <p:cNvGrpSpPr/>
          <p:nvPr/>
        </p:nvGrpSpPr>
        <p:grpSpPr>
          <a:xfrm>
            <a:off x="10541797" y="5523202"/>
            <a:ext cx="2489494" cy="3401569"/>
            <a:chOff x="4475281" y="1618680"/>
            <a:chExt cx="2489494" cy="3401569"/>
          </a:xfrm>
        </p:grpSpPr>
        <p:grpSp>
          <p:nvGrpSpPr>
            <p:cNvPr id="200" name="群組 199"/>
            <p:cNvGrpSpPr/>
            <p:nvPr/>
          </p:nvGrpSpPr>
          <p:grpSpPr>
            <a:xfrm>
              <a:off x="4990377" y="1618680"/>
              <a:ext cx="1974398" cy="3401569"/>
              <a:chOff x="6538612" y="1464982"/>
              <a:chExt cx="3849624" cy="3401569"/>
            </a:xfrm>
          </p:grpSpPr>
          <p:sp>
            <p:nvSpPr>
              <p:cNvPr id="205" name="圓角矩形 204"/>
              <p:cNvSpPr/>
              <p:nvPr/>
            </p:nvSpPr>
            <p:spPr>
              <a:xfrm>
                <a:off x="6538612" y="2031910"/>
                <a:ext cx="3849624" cy="566928"/>
              </a:xfrm>
              <a:prstGeom prst="roundRect">
                <a:avLst/>
              </a:prstGeom>
              <a:solidFill>
                <a:srgbClr val="00B05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06" name="弧形 205"/>
              <p:cNvSpPr/>
              <p:nvPr/>
            </p:nvSpPr>
            <p:spPr>
              <a:xfrm>
                <a:off x="9693291" y="1636138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07" name="弧形 206"/>
              <p:cNvSpPr/>
              <p:nvPr/>
            </p:nvSpPr>
            <p:spPr>
              <a:xfrm flipH="1">
                <a:off x="6538612" y="1636137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08" name="圓角矩形 207"/>
              <p:cNvSpPr/>
              <p:nvPr/>
            </p:nvSpPr>
            <p:spPr>
              <a:xfrm>
                <a:off x="6538612" y="1464982"/>
                <a:ext cx="3849624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>
                    <a:latin typeface="SauceCodePro Nerd Font" panose="020B0509030403020204" pitchFamily="49" charset="0"/>
                    <a:ea typeface="SauceCodePro Nerd Font" panose="020B0509030403020204" pitchFamily="49" charset="0"/>
                  </a:rPr>
                  <a:t>V depth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09" name="圓角矩形 208"/>
              <p:cNvSpPr/>
              <p:nvPr/>
            </p:nvSpPr>
            <p:spPr>
              <a:xfrm>
                <a:off x="6538612" y="2598839"/>
                <a:ext cx="3849624" cy="566928"/>
              </a:xfrm>
              <a:prstGeom prst="roundRect">
                <a:avLst/>
              </a:prstGeom>
              <a:solidFill>
                <a:srgbClr val="00B05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10" name="圓角矩形 209"/>
              <p:cNvSpPr/>
              <p:nvPr/>
            </p:nvSpPr>
            <p:spPr>
              <a:xfrm>
                <a:off x="6538612" y="3165767"/>
                <a:ext cx="3849624" cy="566928"/>
              </a:xfrm>
              <a:prstGeom prst="roundRect">
                <a:avLst/>
              </a:prstGeom>
              <a:solidFill>
                <a:srgbClr val="00B05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11" name="圓角矩形 210"/>
              <p:cNvSpPr/>
              <p:nvPr/>
            </p:nvSpPr>
            <p:spPr>
              <a:xfrm>
                <a:off x="6538612" y="3732695"/>
                <a:ext cx="3849624" cy="566928"/>
              </a:xfrm>
              <a:prstGeom prst="roundRect">
                <a:avLst/>
              </a:prstGeom>
              <a:solidFill>
                <a:srgbClr val="00B05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12" name="圓角矩形 211"/>
              <p:cNvSpPr/>
              <p:nvPr/>
            </p:nvSpPr>
            <p:spPr>
              <a:xfrm>
                <a:off x="6538612" y="4299623"/>
                <a:ext cx="3849624" cy="566928"/>
              </a:xfrm>
              <a:prstGeom prst="roundRect">
                <a:avLst/>
              </a:prstGeom>
              <a:solidFill>
                <a:srgbClr val="00B05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</p:grpSp>
        <p:grpSp>
          <p:nvGrpSpPr>
            <p:cNvPr id="201" name="群組 200"/>
            <p:cNvGrpSpPr/>
            <p:nvPr/>
          </p:nvGrpSpPr>
          <p:grpSpPr>
            <a:xfrm rot="10800000">
              <a:off x="4475281" y="2187844"/>
              <a:ext cx="875550" cy="2832405"/>
              <a:chOff x="6614748" y="2759080"/>
              <a:chExt cx="875550" cy="2832405"/>
            </a:xfrm>
          </p:grpSpPr>
          <p:sp>
            <p:nvSpPr>
              <p:cNvPr id="202" name="圓角矩形 201"/>
              <p:cNvSpPr/>
              <p:nvPr/>
            </p:nvSpPr>
            <p:spPr>
              <a:xfrm rot="5400000">
                <a:off x="5971774" y="3924833"/>
                <a:ext cx="2530900" cy="50614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Input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03" name="弧形 202"/>
              <p:cNvSpPr/>
              <p:nvPr/>
            </p:nvSpPr>
            <p:spPr>
              <a:xfrm rot="5400000" flipH="1">
                <a:off x="6624771" y="2753211"/>
                <a:ext cx="694946" cy="706684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04" name="弧形 203"/>
              <p:cNvSpPr/>
              <p:nvPr/>
            </p:nvSpPr>
            <p:spPr>
              <a:xfrm rot="5400000">
                <a:off x="6620617" y="4890671"/>
                <a:ext cx="694945" cy="706684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cxnSp>
        <p:nvCxnSpPr>
          <p:cNvPr id="213" name="直線接點 212"/>
          <p:cNvCxnSpPr/>
          <p:nvPr/>
        </p:nvCxnSpPr>
        <p:spPr>
          <a:xfrm>
            <a:off x="12044092" y="6090130"/>
            <a:ext cx="0" cy="2834641"/>
          </a:xfrm>
          <a:prstGeom prst="line">
            <a:avLst/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直線接點 213"/>
          <p:cNvCxnSpPr/>
          <p:nvPr/>
        </p:nvCxnSpPr>
        <p:spPr>
          <a:xfrm>
            <a:off x="11557383" y="6087117"/>
            <a:ext cx="0" cy="2837654"/>
          </a:xfrm>
          <a:prstGeom prst="line">
            <a:avLst/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直線接點 214"/>
          <p:cNvCxnSpPr/>
          <p:nvPr/>
        </p:nvCxnSpPr>
        <p:spPr>
          <a:xfrm>
            <a:off x="12545195" y="6087117"/>
            <a:ext cx="0" cy="2837654"/>
          </a:xfrm>
          <a:prstGeom prst="line">
            <a:avLst/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9107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50"/>
    </mc:Choice>
    <mc:Fallback xmlns="">
      <p:transition spd="slow" advTm="1050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群組 63"/>
          <p:cNvGrpSpPr/>
          <p:nvPr/>
        </p:nvGrpSpPr>
        <p:grpSpPr>
          <a:xfrm>
            <a:off x="5784724" y="6779888"/>
            <a:ext cx="6607547" cy="2960837"/>
            <a:chOff x="1506212" y="3190097"/>
            <a:chExt cx="6607547" cy="2960837"/>
          </a:xfrm>
        </p:grpSpPr>
        <p:grpSp>
          <p:nvGrpSpPr>
            <p:cNvPr id="4" name="群組 3"/>
            <p:cNvGrpSpPr/>
            <p:nvPr/>
          </p:nvGrpSpPr>
          <p:grpSpPr>
            <a:xfrm>
              <a:off x="1506212" y="3361252"/>
              <a:ext cx="2658751" cy="2789682"/>
              <a:chOff x="7724223" y="2209723"/>
              <a:chExt cx="2658751" cy="2789682"/>
            </a:xfrm>
          </p:grpSpPr>
          <p:grpSp>
            <p:nvGrpSpPr>
              <p:cNvPr id="5" name="群組 4"/>
              <p:cNvGrpSpPr/>
              <p:nvPr/>
            </p:nvGrpSpPr>
            <p:grpSpPr>
              <a:xfrm>
                <a:off x="8408576" y="2209723"/>
                <a:ext cx="1974398" cy="2663486"/>
                <a:chOff x="6538612" y="1636137"/>
                <a:chExt cx="3849624" cy="2663486"/>
              </a:xfrm>
            </p:grpSpPr>
            <p:sp>
              <p:nvSpPr>
                <p:cNvPr id="10" name="圓角矩形 9"/>
                <p:cNvSpPr/>
                <p:nvPr/>
              </p:nvSpPr>
              <p:spPr>
                <a:xfrm>
                  <a:off x="6538612" y="2031910"/>
                  <a:ext cx="3849624" cy="566928"/>
                </a:xfrm>
                <a:prstGeom prst="roundRect">
                  <a:avLst/>
                </a:prstGeom>
                <a:solidFill>
                  <a:srgbClr val="0070C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" name="弧形 11"/>
                <p:cNvSpPr/>
                <p:nvPr/>
              </p:nvSpPr>
              <p:spPr>
                <a:xfrm flipH="1">
                  <a:off x="6538612" y="1636137"/>
                  <a:ext cx="694946" cy="791546"/>
                </a:xfrm>
                <a:prstGeom prst="arc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4" name="圓角矩形 13"/>
                <p:cNvSpPr/>
                <p:nvPr/>
              </p:nvSpPr>
              <p:spPr>
                <a:xfrm>
                  <a:off x="6538612" y="2598839"/>
                  <a:ext cx="3849624" cy="566928"/>
                </a:xfrm>
                <a:prstGeom prst="roundRect">
                  <a:avLst/>
                </a:prstGeom>
                <a:solidFill>
                  <a:srgbClr val="0070C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5" name="圓角矩形 14"/>
                <p:cNvSpPr/>
                <p:nvPr/>
              </p:nvSpPr>
              <p:spPr>
                <a:xfrm>
                  <a:off x="6538612" y="3165767"/>
                  <a:ext cx="3849624" cy="566928"/>
                </a:xfrm>
                <a:prstGeom prst="roundRect">
                  <a:avLst/>
                </a:prstGeom>
                <a:solidFill>
                  <a:srgbClr val="0070C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6" name="圓角矩形 15"/>
                <p:cNvSpPr/>
                <p:nvPr/>
              </p:nvSpPr>
              <p:spPr>
                <a:xfrm>
                  <a:off x="6538612" y="3732695"/>
                  <a:ext cx="3849624" cy="566928"/>
                </a:xfrm>
                <a:prstGeom prst="roundRect">
                  <a:avLst/>
                </a:prstGeom>
                <a:solidFill>
                  <a:srgbClr val="0070C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</p:grpSp>
          <p:grpSp>
            <p:nvGrpSpPr>
              <p:cNvPr id="6" name="群組 5"/>
              <p:cNvGrpSpPr/>
              <p:nvPr/>
            </p:nvGrpSpPr>
            <p:grpSpPr>
              <a:xfrm rot="10800000">
                <a:off x="7724223" y="2468505"/>
                <a:ext cx="1038781" cy="2530900"/>
                <a:chOff x="10032946" y="3043067"/>
                <a:chExt cx="1038781" cy="2530900"/>
              </a:xfrm>
            </p:grpSpPr>
            <p:sp>
              <p:nvSpPr>
                <p:cNvPr id="7" name="圓角矩形 6"/>
                <p:cNvSpPr/>
                <p:nvPr/>
              </p:nvSpPr>
              <p:spPr>
                <a:xfrm rot="5400000">
                  <a:off x="9553203" y="4055443"/>
                  <a:ext cx="2530900" cy="506148"/>
                </a:xfrm>
                <a:prstGeom prst="roundRect">
                  <a:avLst/>
                </a:prstGeom>
                <a:solidFill>
                  <a:schemeClr val="accent1">
                    <a:alpha val="0"/>
                  </a:schemeClr>
                </a:solidFill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2400" dirty="0" smtClean="0">
                      <a:latin typeface="SauceCodePro Nerd Font" panose="020B0509030403020204" pitchFamily="49" charset="0"/>
                    </a:rPr>
                    <a:t>Target </a:t>
                  </a:r>
                  <a:r>
                    <a:rPr lang="en-US" altLang="zh-TW" sz="2400" dirty="0">
                      <a:latin typeface="SauceCodePro Nerd Font" panose="020B0509030403020204" pitchFamily="49" charset="0"/>
                    </a:rPr>
                    <a:t>length</a:t>
                  </a:r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" name="弧形 7"/>
                <p:cNvSpPr/>
                <p:nvPr/>
              </p:nvSpPr>
              <p:spPr>
                <a:xfrm rot="5400000" flipH="1">
                  <a:off x="10042969" y="3168792"/>
                  <a:ext cx="694946" cy="706684"/>
                </a:xfrm>
                <a:prstGeom prst="arc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9" name="弧形 8"/>
                <p:cNvSpPr/>
                <p:nvPr/>
              </p:nvSpPr>
              <p:spPr>
                <a:xfrm rot="5400000">
                  <a:off x="10038815" y="4733925"/>
                  <a:ext cx="694945" cy="706684"/>
                </a:xfrm>
                <a:prstGeom prst="arc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</p:grpSp>
        <p:grpSp>
          <p:nvGrpSpPr>
            <p:cNvPr id="19" name="群組 18"/>
            <p:cNvGrpSpPr/>
            <p:nvPr/>
          </p:nvGrpSpPr>
          <p:grpSpPr>
            <a:xfrm>
              <a:off x="2922471" y="3190097"/>
              <a:ext cx="4285297" cy="2834641"/>
              <a:chOff x="4116038" y="1464982"/>
              <a:chExt cx="8355350" cy="2834641"/>
            </a:xfrm>
          </p:grpSpPr>
          <p:sp>
            <p:nvSpPr>
              <p:cNvPr id="24" name="圓角矩形 23"/>
              <p:cNvSpPr/>
              <p:nvPr/>
            </p:nvSpPr>
            <p:spPr>
              <a:xfrm>
                <a:off x="6538612" y="2031910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圓角矩形 26"/>
                  <p:cNvSpPr/>
                  <p:nvPr/>
                </p:nvSpPr>
                <p:spPr>
                  <a:xfrm>
                    <a:off x="4116038" y="1464982"/>
                    <a:ext cx="8355350" cy="566928"/>
                  </a:xfrm>
                  <a:prstGeom prst="roundRect">
                    <a:avLst/>
                  </a:prstGeom>
                  <a:solidFill>
                    <a:schemeClr val="accent1">
                      <a:alpha val="0"/>
                    </a:schemeClr>
                  </a:solidFill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sz="2400" dirty="0">
                        <a:latin typeface="SauceCodePro Nerd Font" panose="020B0509030403020204" pitchFamily="49" charset="0"/>
                        <a:ea typeface="SauceCodePro Nerd Font" panose="020B0509030403020204" pitchFamily="49" charset="0"/>
                      </a:rPr>
                      <a:t>V depth</a:t>
                    </a:r>
                    <a:r>
                      <a:rPr lang="zh-TW" altLang="en-US" sz="2400" dirty="0">
                        <a:latin typeface="SauceCodePro Nerd Font" panose="020B0509030403020204" pitchFamily="49" charset="0"/>
                        <a:ea typeface="SauceCodePro Nerd Font" panose="020B0509030403020204" pitchFamily="49" charset="0"/>
                      </a:rPr>
                      <a:t> </a:t>
                    </a:r>
                    <a14:m>
                      <m:oMath xmlns:m="http://schemas.openxmlformats.org/officeDocument/2006/math"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</m:oMath>
                    </a14:m>
                    <a:r>
                      <a:rPr lang="zh-TW" altLang="en-US" sz="2400" dirty="0">
                        <a:latin typeface="SauceCodePro Nerd Font" panose="020B0509030403020204" pitchFamily="49" charset="0"/>
                        <a:ea typeface="SauceCodePro Nerd Font" panose="020B0509030403020204" pitchFamily="49" charset="0"/>
                      </a:rPr>
                      <a:t> </a:t>
                    </a:r>
                    <a:r>
                      <a:rPr lang="en-US" altLang="zh-TW" sz="2400" dirty="0">
                        <a:latin typeface="SauceCodePro Nerd Font" panose="020B0509030403020204" pitchFamily="49" charset="0"/>
                        <a:ea typeface="SauceCodePro Nerd Font" panose="020B0509030403020204" pitchFamily="49" charset="0"/>
                      </a:rPr>
                      <a:t>Head number</a:t>
                    </a:r>
                    <a:endParaRPr lang="zh-TW" altLang="en-US" sz="2400" dirty="0">
                      <a:latin typeface="SauceCodePro Nerd Font" panose="020B0509030403020204" pitchFamily="49" charset="0"/>
                    </a:endParaRPr>
                  </a:p>
                </p:txBody>
              </p:sp>
            </mc:Choice>
            <mc:Fallback xmlns="">
              <p:sp>
                <p:nvSpPr>
                  <p:cNvPr id="27" name="圓角矩形 2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16038" y="1464982"/>
                    <a:ext cx="8355350" cy="566928"/>
                  </a:xfrm>
                  <a:prstGeom prst="roundRect">
                    <a:avLst/>
                  </a:prstGeom>
                  <a:blipFill rotWithShape="0">
                    <a:blip r:embed="rId2"/>
                    <a:stretch>
                      <a:fillRect b="-13684"/>
                    </a:stretch>
                  </a:blipFill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8" name="圓角矩形 27"/>
              <p:cNvSpPr/>
              <p:nvPr/>
            </p:nvSpPr>
            <p:spPr>
              <a:xfrm>
                <a:off x="6538612" y="2598839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9" name="圓角矩形 28"/>
              <p:cNvSpPr/>
              <p:nvPr/>
            </p:nvSpPr>
            <p:spPr>
              <a:xfrm>
                <a:off x="6538612" y="3165767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30" name="圓角矩形 29"/>
              <p:cNvSpPr/>
              <p:nvPr/>
            </p:nvSpPr>
            <p:spPr>
              <a:xfrm>
                <a:off x="6538612" y="3732695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</p:grpSp>
        <p:grpSp>
          <p:nvGrpSpPr>
            <p:cNvPr id="46" name="群組 45"/>
            <p:cNvGrpSpPr/>
            <p:nvPr/>
          </p:nvGrpSpPr>
          <p:grpSpPr>
            <a:xfrm>
              <a:off x="6139361" y="3355855"/>
              <a:ext cx="1974398" cy="2663485"/>
              <a:chOff x="6538612" y="1636138"/>
              <a:chExt cx="3849624" cy="2663485"/>
            </a:xfrm>
          </p:grpSpPr>
          <p:sp>
            <p:nvSpPr>
              <p:cNvPr id="47" name="圓角矩形 46"/>
              <p:cNvSpPr/>
              <p:nvPr/>
            </p:nvSpPr>
            <p:spPr>
              <a:xfrm>
                <a:off x="6538612" y="2031910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48" name="弧形 47"/>
              <p:cNvSpPr/>
              <p:nvPr/>
            </p:nvSpPr>
            <p:spPr>
              <a:xfrm>
                <a:off x="9693291" y="1636138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1" name="圓角矩形 50"/>
              <p:cNvSpPr/>
              <p:nvPr/>
            </p:nvSpPr>
            <p:spPr>
              <a:xfrm>
                <a:off x="6538612" y="2598839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52" name="圓角矩形 51"/>
              <p:cNvSpPr/>
              <p:nvPr/>
            </p:nvSpPr>
            <p:spPr>
              <a:xfrm>
                <a:off x="6538612" y="3165767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53" name="圓角矩形 52"/>
              <p:cNvSpPr/>
              <p:nvPr/>
            </p:nvSpPr>
            <p:spPr>
              <a:xfrm>
                <a:off x="6538612" y="3732695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</p:grpSp>
      </p:grpSp>
      <p:cxnSp>
        <p:nvCxnSpPr>
          <p:cNvPr id="65" name="直線單箭頭接點 64"/>
          <p:cNvCxnSpPr>
            <a:stCxn id="52" idx="3"/>
            <a:endCxn id="80" idx="1"/>
          </p:cNvCxnSpPr>
          <p:nvPr/>
        </p:nvCxnSpPr>
        <p:spPr>
          <a:xfrm>
            <a:off x="12392271" y="8758739"/>
            <a:ext cx="1318933" cy="3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圓角矩形 66"/>
          <p:cNvSpPr/>
          <p:nvPr/>
        </p:nvSpPr>
        <p:spPr>
          <a:xfrm>
            <a:off x="12770055" y="4506777"/>
            <a:ext cx="3849624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68" name="弧形 67"/>
          <p:cNvSpPr/>
          <p:nvPr/>
        </p:nvSpPr>
        <p:spPr>
          <a:xfrm>
            <a:off x="15924737" y="4111004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弧形 68"/>
          <p:cNvSpPr/>
          <p:nvPr/>
        </p:nvSpPr>
        <p:spPr>
          <a:xfrm flipH="1">
            <a:off x="12770055" y="4111004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圓角矩形 69"/>
          <p:cNvSpPr/>
          <p:nvPr/>
        </p:nvSpPr>
        <p:spPr>
          <a:xfrm>
            <a:off x="12770055" y="3939849"/>
            <a:ext cx="3849624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Embedding 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71" name="圓角矩形 70"/>
          <p:cNvSpPr/>
          <p:nvPr/>
        </p:nvSpPr>
        <p:spPr>
          <a:xfrm>
            <a:off x="12770055" y="5073705"/>
            <a:ext cx="3849624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72" name="圓角矩形 71"/>
          <p:cNvSpPr/>
          <p:nvPr/>
        </p:nvSpPr>
        <p:spPr>
          <a:xfrm>
            <a:off x="12770055" y="5640633"/>
            <a:ext cx="3849624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73" name="圓角矩形 72"/>
          <p:cNvSpPr/>
          <p:nvPr/>
        </p:nvSpPr>
        <p:spPr>
          <a:xfrm>
            <a:off x="12770055" y="6207561"/>
            <a:ext cx="3849624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76" name="弧形 75"/>
          <p:cNvSpPr/>
          <p:nvPr/>
        </p:nvSpPr>
        <p:spPr>
          <a:xfrm rot="5400000" flipH="1">
            <a:off x="16258870" y="4462952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弧形 76"/>
          <p:cNvSpPr/>
          <p:nvPr/>
        </p:nvSpPr>
        <p:spPr>
          <a:xfrm rot="5400000">
            <a:off x="16254220" y="6031244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" name="圓角矩形 79"/>
          <p:cNvSpPr/>
          <p:nvPr/>
        </p:nvSpPr>
        <p:spPr>
          <a:xfrm>
            <a:off x="13711204" y="8403795"/>
            <a:ext cx="1967326" cy="709893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Linear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82" name="直線單箭頭接點 81"/>
          <p:cNvCxnSpPr>
            <a:stCxn id="80" idx="0"/>
            <a:endCxn id="73" idx="2"/>
          </p:cNvCxnSpPr>
          <p:nvPr/>
        </p:nvCxnSpPr>
        <p:spPr>
          <a:xfrm flipV="1">
            <a:off x="14694867" y="6774489"/>
            <a:ext cx="0" cy="1629306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圓角矩形 88"/>
          <p:cNvSpPr/>
          <p:nvPr/>
        </p:nvSpPr>
        <p:spPr>
          <a:xfrm>
            <a:off x="9203321" y="4517575"/>
            <a:ext cx="2832526" cy="1703735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Multi-Head Attention Output</a:t>
            </a:r>
          </a:p>
        </p:txBody>
      </p:sp>
      <p:cxnSp>
        <p:nvCxnSpPr>
          <p:cNvPr id="90" name="直線單箭頭接點 89"/>
          <p:cNvCxnSpPr>
            <a:stCxn id="89" idx="3"/>
          </p:cNvCxnSpPr>
          <p:nvPr/>
        </p:nvCxnSpPr>
        <p:spPr>
          <a:xfrm flipV="1">
            <a:off x="12035851" y="5359138"/>
            <a:ext cx="616369" cy="10302"/>
          </a:xfrm>
          <a:prstGeom prst="straightConnector1">
            <a:avLst/>
          </a:prstGeom>
          <a:ln w="127000" cmpd="dbl">
            <a:solidFill>
              <a:schemeClr val="bg1"/>
            </a:solidFill>
            <a:headEnd type="none" w="med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圓角矩形 44"/>
          <p:cNvSpPr/>
          <p:nvPr/>
        </p:nvSpPr>
        <p:spPr>
          <a:xfrm rot="5400000">
            <a:off x="15912034" y="5380187"/>
            <a:ext cx="2530900" cy="50614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latin typeface="SauceCodePro Nerd Font" panose="020B0509030403020204" pitchFamily="49" charset="0"/>
              </a:rPr>
              <a:t>Target </a:t>
            </a:r>
            <a:r>
              <a:rPr lang="en-US" altLang="zh-TW" sz="2400" dirty="0">
                <a:latin typeface="SauceCodePro Nerd Font" panose="020B0509030403020204" pitchFamily="49" charset="0"/>
              </a:rPr>
              <a:t>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5785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43"/>
    </mc:Choice>
    <mc:Fallback xmlns="">
      <p:transition spd="slow" advTm="543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6701709" y="4652451"/>
            <a:ext cx="10085315" cy="6119024"/>
          </a:xfrm>
          <a:prstGeom prst="roundRect">
            <a:avLst/>
          </a:prstGeom>
          <a:solidFill>
            <a:schemeClr val="accent1">
              <a:alpha val="0"/>
            </a:schemeClr>
          </a:solidFill>
          <a:ln w="50800">
            <a:solidFill>
              <a:schemeClr val="accent5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圓角矩形 4"/>
          <p:cNvSpPr/>
          <p:nvPr/>
        </p:nvSpPr>
        <p:spPr>
          <a:xfrm>
            <a:off x="7017082" y="6472383"/>
            <a:ext cx="4058702" cy="1277226"/>
          </a:xfrm>
          <a:prstGeom prst="roundRect">
            <a:avLst/>
          </a:prstGeom>
          <a:solidFill>
            <a:srgbClr val="92D050">
              <a:alpha val="0"/>
            </a:srgbClr>
          </a:solidFill>
          <a:ln w="50800" cmpd="sng"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Encoders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12341484" y="6472382"/>
            <a:ext cx="4058702" cy="1277227"/>
          </a:xfrm>
          <a:prstGeom prst="roundRect">
            <a:avLst/>
          </a:prstGeom>
          <a:noFill/>
          <a:ln w="50800" cmpd="sng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Decoders</a:t>
            </a:r>
            <a:endParaRPr lang="zh-TW" altLang="en-US" sz="4000" dirty="0"/>
          </a:p>
        </p:txBody>
      </p:sp>
      <p:cxnSp>
        <p:nvCxnSpPr>
          <p:cNvPr id="8" name="直線單箭頭接點 7"/>
          <p:cNvCxnSpPr>
            <a:stCxn id="5" idx="3"/>
            <a:endCxn id="6" idx="1"/>
          </p:cNvCxnSpPr>
          <p:nvPr/>
        </p:nvCxnSpPr>
        <p:spPr>
          <a:xfrm>
            <a:off x="11075784" y="7110996"/>
            <a:ext cx="1265700" cy="0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>
            <a:stCxn id="15" idx="0"/>
            <a:endCxn id="34" idx="2"/>
          </p:cNvCxnSpPr>
          <p:nvPr/>
        </p:nvCxnSpPr>
        <p:spPr>
          <a:xfrm flipV="1">
            <a:off x="9046431" y="10458301"/>
            <a:ext cx="1" cy="563397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圓角矩形 14"/>
          <p:cNvSpPr/>
          <p:nvPr/>
        </p:nvSpPr>
        <p:spPr>
          <a:xfrm>
            <a:off x="7671588" y="11021698"/>
            <a:ext cx="2749685" cy="745413"/>
          </a:xfrm>
          <a:prstGeom prst="roundRect">
            <a:avLst/>
          </a:prstGeom>
          <a:noFill/>
          <a:ln w="50800">
            <a:solidFill>
              <a:schemeClr val="accent6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Input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18" name="直線單箭頭接點 17"/>
          <p:cNvCxnSpPr>
            <a:stCxn id="6" idx="0"/>
            <a:endCxn id="22" idx="2"/>
          </p:cNvCxnSpPr>
          <p:nvPr/>
        </p:nvCxnSpPr>
        <p:spPr>
          <a:xfrm flipH="1" flipV="1">
            <a:off x="14370833" y="5956733"/>
            <a:ext cx="2" cy="515649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圓角矩形 18"/>
          <p:cNvSpPr/>
          <p:nvPr/>
        </p:nvSpPr>
        <p:spPr>
          <a:xfrm>
            <a:off x="12995991" y="3567543"/>
            <a:ext cx="2749685" cy="678990"/>
          </a:xfrm>
          <a:prstGeom prst="roundRect">
            <a:avLst/>
          </a:prstGeom>
          <a:noFill/>
          <a:ln w="50800">
            <a:solidFill>
              <a:srgbClr val="CC66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Output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34" name="圓角矩形 33"/>
          <p:cNvSpPr/>
          <p:nvPr/>
        </p:nvSpPr>
        <p:spPr>
          <a:xfrm>
            <a:off x="7413870" y="9828071"/>
            <a:ext cx="3265123" cy="630230"/>
          </a:xfrm>
          <a:prstGeom prst="roundRect">
            <a:avLst/>
          </a:prstGeom>
          <a:noFill/>
          <a:ln w="50800" cmpd="sng">
            <a:solidFill>
              <a:srgbClr val="FF9999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Embedding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37" name="圓角矩形 36"/>
          <p:cNvSpPr/>
          <p:nvPr/>
        </p:nvSpPr>
        <p:spPr>
          <a:xfrm>
            <a:off x="7413871" y="8265258"/>
            <a:ext cx="3265123" cy="1047164"/>
          </a:xfrm>
          <a:prstGeom prst="roundRect">
            <a:avLst/>
          </a:prstGeom>
          <a:noFill/>
          <a:ln w="50800" cmpd="sng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Positional Encoding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47" name="直線單箭頭接點 46"/>
          <p:cNvCxnSpPr>
            <a:stCxn id="34" idx="0"/>
            <a:endCxn id="37" idx="2"/>
          </p:cNvCxnSpPr>
          <p:nvPr/>
        </p:nvCxnSpPr>
        <p:spPr>
          <a:xfrm flipV="1">
            <a:off x="9046432" y="9312422"/>
            <a:ext cx="1" cy="515649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/>
          <p:cNvCxnSpPr>
            <a:stCxn id="37" idx="0"/>
            <a:endCxn id="5" idx="2"/>
          </p:cNvCxnSpPr>
          <p:nvPr/>
        </p:nvCxnSpPr>
        <p:spPr>
          <a:xfrm flipV="1">
            <a:off x="9046433" y="7749609"/>
            <a:ext cx="0" cy="515649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單箭頭接點 67"/>
          <p:cNvCxnSpPr>
            <a:stCxn id="69" idx="0"/>
            <a:endCxn id="70" idx="2"/>
          </p:cNvCxnSpPr>
          <p:nvPr/>
        </p:nvCxnSpPr>
        <p:spPr>
          <a:xfrm flipV="1">
            <a:off x="14370834" y="10458301"/>
            <a:ext cx="1" cy="563397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圓角矩形 68"/>
          <p:cNvSpPr/>
          <p:nvPr/>
        </p:nvSpPr>
        <p:spPr>
          <a:xfrm>
            <a:off x="12995991" y="11021698"/>
            <a:ext cx="2749685" cy="745413"/>
          </a:xfrm>
          <a:prstGeom prst="roundRect">
            <a:avLst/>
          </a:prstGeom>
          <a:noFill/>
          <a:ln w="50800">
            <a:solidFill>
              <a:schemeClr val="accent2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Target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70" name="圓角矩形 69"/>
          <p:cNvSpPr/>
          <p:nvPr/>
        </p:nvSpPr>
        <p:spPr>
          <a:xfrm>
            <a:off x="12738273" y="9828071"/>
            <a:ext cx="3265123" cy="630230"/>
          </a:xfrm>
          <a:prstGeom prst="roundRect">
            <a:avLst/>
          </a:prstGeom>
          <a:noFill/>
          <a:ln w="50800" cmpd="sng">
            <a:solidFill>
              <a:srgbClr val="FF9999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Embedding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71" name="圓角矩形 70"/>
          <p:cNvSpPr/>
          <p:nvPr/>
        </p:nvSpPr>
        <p:spPr>
          <a:xfrm>
            <a:off x="12738273" y="8265258"/>
            <a:ext cx="3265123" cy="1047164"/>
          </a:xfrm>
          <a:prstGeom prst="roundRect">
            <a:avLst/>
          </a:prstGeom>
          <a:noFill/>
          <a:ln w="50800" cmpd="sng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Positional Encoding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72" name="直線單箭頭接點 71"/>
          <p:cNvCxnSpPr>
            <a:stCxn id="71" idx="0"/>
            <a:endCxn id="6" idx="2"/>
          </p:cNvCxnSpPr>
          <p:nvPr/>
        </p:nvCxnSpPr>
        <p:spPr>
          <a:xfrm flipV="1">
            <a:off x="14370835" y="7749609"/>
            <a:ext cx="0" cy="515649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/>
          <p:cNvCxnSpPr>
            <a:stCxn id="70" idx="0"/>
            <a:endCxn id="71" idx="2"/>
          </p:cNvCxnSpPr>
          <p:nvPr/>
        </p:nvCxnSpPr>
        <p:spPr>
          <a:xfrm flipV="1">
            <a:off x="14370835" y="9312422"/>
            <a:ext cx="0" cy="515649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圓角矩形 21"/>
          <p:cNvSpPr/>
          <p:nvPr/>
        </p:nvSpPr>
        <p:spPr>
          <a:xfrm>
            <a:off x="12738271" y="4929604"/>
            <a:ext cx="3265123" cy="1027129"/>
          </a:xfrm>
          <a:prstGeom prst="roundRect">
            <a:avLst/>
          </a:prstGeom>
          <a:noFill/>
          <a:ln w="127000" cmpd="dbl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Linear </a:t>
            </a:r>
          </a:p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&amp; </a:t>
            </a:r>
            <a:r>
              <a:rPr lang="en-US" altLang="zh-TW" sz="3200" dirty="0" err="1" smtClean="0">
                <a:latin typeface="Source Code Pro" panose="020B0509030403020204" pitchFamily="49" charset="0"/>
              </a:rPr>
              <a:t>Sotfmax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28" name="直線單箭頭接點 27"/>
          <p:cNvCxnSpPr>
            <a:stCxn id="22" idx="0"/>
            <a:endCxn id="19" idx="2"/>
          </p:cNvCxnSpPr>
          <p:nvPr/>
        </p:nvCxnSpPr>
        <p:spPr>
          <a:xfrm flipV="1">
            <a:off x="14370833" y="4246533"/>
            <a:ext cx="1" cy="683071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7725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11440690" y="5962164"/>
            <a:ext cx="3849624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zh-TW" sz="2400" dirty="0">
                <a:latin typeface="SauceCodePro Nerd Font" panose="020B0509030403020204" pitchFamily="49" charset="0"/>
              </a:rPr>
              <a:t>Vector 1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5" name="弧形 4"/>
          <p:cNvSpPr/>
          <p:nvPr/>
        </p:nvSpPr>
        <p:spPr>
          <a:xfrm>
            <a:off x="14595372" y="5566391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弧形 5"/>
          <p:cNvSpPr/>
          <p:nvPr/>
        </p:nvSpPr>
        <p:spPr>
          <a:xfrm flipH="1">
            <a:off x="11440690" y="5566391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圓角矩形 6"/>
          <p:cNvSpPr/>
          <p:nvPr/>
        </p:nvSpPr>
        <p:spPr>
          <a:xfrm>
            <a:off x="11440690" y="5395236"/>
            <a:ext cx="3849624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Embedding 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8" name="圓角矩形 7"/>
          <p:cNvSpPr/>
          <p:nvPr/>
        </p:nvSpPr>
        <p:spPr>
          <a:xfrm>
            <a:off x="11440690" y="6529092"/>
            <a:ext cx="3849624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zh-TW" sz="2400" dirty="0">
                <a:latin typeface="SauceCodePro Nerd Font" panose="020B0509030403020204" pitchFamily="49" charset="0"/>
              </a:rPr>
              <a:t>Vector 12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0" name="圓角矩形 9"/>
          <p:cNvSpPr/>
          <p:nvPr/>
        </p:nvSpPr>
        <p:spPr>
          <a:xfrm>
            <a:off x="11440690" y="7096020"/>
            <a:ext cx="3849624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zh-TW" sz="2400" dirty="0">
                <a:latin typeface="SauceCodePro Nerd Font" panose="020B0509030403020204" pitchFamily="49" charset="0"/>
              </a:rPr>
              <a:t>Vector 0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4" name="圓角矩形 13"/>
          <p:cNvSpPr/>
          <p:nvPr/>
        </p:nvSpPr>
        <p:spPr>
          <a:xfrm>
            <a:off x="11440690" y="7662948"/>
            <a:ext cx="3849624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zh-TW" sz="2400" dirty="0">
                <a:latin typeface="SauceCodePro Nerd Font" panose="020B0509030403020204" pitchFamily="49" charset="0"/>
              </a:rPr>
              <a:t>Vector d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5" name="圓角矩形 14"/>
          <p:cNvSpPr/>
          <p:nvPr/>
        </p:nvSpPr>
        <p:spPr>
          <a:xfrm>
            <a:off x="11440690" y="8229876"/>
            <a:ext cx="3849624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zh-TW" sz="2400" dirty="0">
                <a:latin typeface="SauceCodePro Nerd Font" panose="020B0509030403020204" pitchFamily="49" charset="0"/>
              </a:rPr>
              <a:t>Vector 5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6" name="圓角矩形 15"/>
          <p:cNvSpPr/>
          <p:nvPr/>
        </p:nvSpPr>
        <p:spPr>
          <a:xfrm>
            <a:off x="8108910" y="5812355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1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8" name="圓角矩形 17"/>
          <p:cNvSpPr/>
          <p:nvPr/>
        </p:nvSpPr>
        <p:spPr>
          <a:xfrm>
            <a:off x="8108910" y="6431815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12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9" name="圓角矩形 18"/>
          <p:cNvSpPr/>
          <p:nvPr/>
        </p:nvSpPr>
        <p:spPr>
          <a:xfrm>
            <a:off x="8108910" y="7051275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0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20" name="圓角矩形 19"/>
          <p:cNvSpPr/>
          <p:nvPr/>
        </p:nvSpPr>
        <p:spPr>
          <a:xfrm>
            <a:off x="8108910" y="7670735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d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21" name="圓角矩形 20"/>
          <p:cNvSpPr/>
          <p:nvPr/>
        </p:nvSpPr>
        <p:spPr>
          <a:xfrm>
            <a:off x="8108910" y="8290195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5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22" name="圓角矩形 21"/>
          <p:cNvSpPr/>
          <p:nvPr/>
        </p:nvSpPr>
        <p:spPr>
          <a:xfrm rot="16200000">
            <a:off x="6182032" y="7067967"/>
            <a:ext cx="3253370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</a:rPr>
              <a:t>Input 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23" name="弧形 22"/>
          <p:cNvSpPr/>
          <p:nvPr/>
        </p:nvSpPr>
        <p:spPr>
          <a:xfrm rot="16200000" flipH="1">
            <a:off x="7749362" y="8166409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弧形 23"/>
          <p:cNvSpPr/>
          <p:nvPr/>
        </p:nvSpPr>
        <p:spPr>
          <a:xfrm rot="16200000">
            <a:off x="7749365" y="5767123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5" name="直線單箭頭接點 24"/>
          <p:cNvCxnSpPr>
            <a:stCxn id="19" idx="3"/>
            <a:endCxn id="10" idx="1"/>
          </p:cNvCxnSpPr>
          <p:nvPr/>
        </p:nvCxnSpPr>
        <p:spPr>
          <a:xfrm>
            <a:off x="8784620" y="7361008"/>
            <a:ext cx="2656070" cy="18479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圓角矩形 28"/>
          <p:cNvSpPr/>
          <p:nvPr/>
        </p:nvSpPr>
        <p:spPr>
          <a:xfrm>
            <a:off x="9035431" y="6431818"/>
            <a:ext cx="1948814" cy="1015017"/>
          </a:xfrm>
          <a:prstGeom prst="roundRect">
            <a:avLst/>
          </a:prstGeom>
          <a:solidFill>
            <a:srgbClr val="00B0F0">
              <a:alpha val="0"/>
            </a:srgbClr>
          </a:solidFill>
          <a:ln w="25400"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Word Embedding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31" name="圓角矩形 30"/>
          <p:cNvSpPr/>
          <p:nvPr/>
        </p:nvSpPr>
        <p:spPr>
          <a:xfrm rot="5400000">
            <a:off x="14308328" y="7098258"/>
            <a:ext cx="2530900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</a:rPr>
              <a:t>Input 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32" name="弧形 31"/>
          <p:cNvSpPr/>
          <p:nvPr/>
        </p:nvSpPr>
        <p:spPr>
          <a:xfrm rot="5400000" flipH="1">
            <a:off x="14929505" y="5918339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弧形 32"/>
          <p:cNvSpPr/>
          <p:nvPr/>
        </p:nvSpPr>
        <p:spPr>
          <a:xfrm rot="5400000">
            <a:off x="14924855" y="8053559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圓角矩形 25"/>
          <p:cNvSpPr/>
          <p:nvPr/>
        </p:nvSpPr>
        <p:spPr>
          <a:xfrm>
            <a:off x="7485864" y="8909655"/>
            <a:ext cx="1921802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Symbol id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1706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6523358" y="6679677"/>
            <a:ext cx="1303506" cy="1021405"/>
          </a:xfrm>
          <a:prstGeom prst="roundRect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6" name="肘形接點 5"/>
          <p:cNvCxnSpPr>
            <a:stCxn id="4" idx="3"/>
            <a:endCxn id="4" idx="1"/>
          </p:cNvCxnSpPr>
          <p:nvPr/>
        </p:nvCxnSpPr>
        <p:spPr>
          <a:xfrm flipH="1">
            <a:off x="6523358" y="7190379"/>
            <a:ext cx="1303506" cy="12700"/>
          </a:xfrm>
          <a:prstGeom prst="bentConnector5">
            <a:avLst>
              <a:gd name="adj1" fmla="val -27239"/>
              <a:gd name="adj2" fmla="val 1991496"/>
              <a:gd name="adj3" fmla="val 128731"/>
            </a:avLst>
          </a:prstGeom>
          <a:ln w="63500">
            <a:solidFill>
              <a:schemeClr val="accent6">
                <a:lumMod val="40000"/>
                <a:lumOff val="6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橢圓 8"/>
              <p:cNvSpPr/>
              <p:nvPr/>
            </p:nvSpPr>
            <p:spPr>
              <a:xfrm>
                <a:off x="6610908" y="8507363"/>
                <a:ext cx="1128409" cy="1101859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zh-TW" altLang="en-US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9" name="橢圓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851" y="4736256"/>
                <a:ext cx="1128409" cy="1101859"/>
              </a:xfrm>
              <a:prstGeom prst="ellipse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線單箭頭接點 10"/>
          <p:cNvCxnSpPr>
            <a:stCxn id="9" idx="0"/>
            <a:endCxn id="4" idx="2"/>
          </p:cNvCxnSpPr>
          <p:nvPr/>
        </p:nvCxnSpPr>
        <p:spPr>
          <a:xfrm flipH="1" flipV="1">
            <a:off x="7175112" y="7701082"/>
            <a:ext cx="1" cy="806281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橢圓 11"/>
              <p:cNvSpPr/>
              <p:nvPr/>
            </p:nvSpPr>
            <p:spPr>
              <a:xfrm>
                <a:off x="6610908" y="4771537"/>
                <a:ext cx="1128409" cy="1101859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zh-TW" altLang="en-US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12" name="橢圓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851" y="1000430"/>
                <a:ext cx="1128409" cy="1101859"/>
              </a:xfrm>
              <a:prstGeom prst="ellipse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直線單箭頭接點 12"/>
          <p:cNvCxnSpPr>
            <a:stCxn id="4" idx="0"/>
            <a:endCxn id="12" idx="4"/>
          </p:cNvCxnSpPr>
          <p:nvPr/>
        </p:nvCxnSpPr>
        <p:spPr>
          <a:xfrm flipV="1">
            <a:off x="7175112" y="5873396"/>
            <a:ext cx="1" cy="806281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圓角矩形 17"/>
          <p:cNvSpPr/>
          <p:nvPr/>
        </p:nvSpPr>
        <p:spPr>
          <a:xfrm>
            <a:off x="10099894" y="6725345"/>
            <a:ext cx="1303506" cy="1021405"/>
          </a:xfrm>
          <a:prstGeom prst="roundRect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橢圓 19"/>
              <p:cNvSpPr/>
              <p:nvPr/>
            </p:nvSpPr>
            <p:spPr>
              <a:xfrm>
                <a:off x="10187447" y="8553031"/>
                <a:ext cx="1128409" cy="1101859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zh-TW" altLang="en-US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20" name="橢圓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3387" y="4781921"/>
                <a:ext cx="1128409" cy="1101859"/>
              </a:xfrm>
              <a:prstGeom prst="ellipse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直線單箭頭接點 20"/>
          <p:cNvCxnSpPr>
            <a:stCxn id="20" idx="0"/>
            <a:endCxn id="18" idx="2"/>
          </p:cNvCxnSpPr>
          <p:nvPr/>
        </p:nvCxnSpPr>
        <p:spPr>
          <a:xfrm flipH="1" flipV="1">
            <a:off x="10751651" y="7746749"/>
            <a:ext cx="1" cy="806281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橢圓 21"/>
              <p:cNvSpPr/>
              <p:nvPr/>
            </p:nvSpPr>
            <p:spPr>
              <a:xfrm>
                <a:off x="10187447" y="4817204"/>
                <a:ext cx="1128409" cy="1101859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zh-TW" altLang="en-US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22" name="橢圓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3387" y="1046095"/>
                <a:ext cx="1128409" cy="1101859"/>
              </a:xfrm>
              <a:prstGeom prst="ellipse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直線單箭頭接點 22"/>
          <p:cNvCxnSpPr>
            <a:stCxn id="18" idx="0"/>
            <a:endCxn id="22" idx="4"/>
          </p:cNvCxnSpPr>
          <p:nvPr/>
        </p:nvCxnSpPr>
        <p:spPr>
          <a:xfrm flipV="1">
            <a:off x="10751651" y="5919064"/>
            <a:ext cx="1" cy="806281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圓角矩形 23"/>
          <p:cNvSpPr/>
          <p:nvPr/>
        </p:nvSpPr>
        <p:spPr>
          <a:xfrm>
            <a:off x="12655025" y="6713726"/>
            <a:ext cx="1303506" cy="1021405"/>
          </a:xfrm>
          <a:prstGeom prst="roundRect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橢圓 25"/>
              <p:cNvSpPr/>
              <p:nvPr/>
            </p:nvSpPr>
            <p:spPr>
              <a:xfrm>
                <a:off x="12742578" y="8541412"/>
                <a:ext cx="1128409" cy="1101859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zh-TW" altLang="en-US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26" name="橢圓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8518" y="4770302"/>
                <a:ext cx="1128409" cy="1101859"/>
              </a:xfrm>
              <a:prstGeom prst="ellipse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直線單箭頭接點 26"/>
          <p:cNvCxnSpPr>
            <a:stCxn id="26" idx="0"/>
            <a:endCxn id="24" idx="2"/>
          </p:cNvCxnSpPr>
          <p:nvPr/>
        </p:nvCxnSpPr>
        <p:spPr>
          <a:xfrm flipH="1" flipV="1">
            <a:off x="13306782" y="7735130"/>
            <a:ext cx="1" cy="806281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橢圓 27"/>
              <p:cNvSpPr/>
              <p:nvPr/>
            </p:nvSpPr>
            <p:spPr>
              <a:xfrm>
                <a:off x="12742578" y="4805585"/>
                <a:ext cx="1128409" cy="1101859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zh-TW" altLang="en-US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28" name="橢圓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8518" y="1034476"/>
                <a:ext cx="1128409" cy="1101859"/>
              </a:xfrm>
              <a:prstGeom prst="ellipse">
                <a:avLst/>
              </a:prstGeom>
              <a:blipFill rotWithShape="0"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直線單箭頭接點 28"/>
          <p:cNvCxnSpPr>
            <a:stCxn id="24" idx="0"/>
            <a:endCxn id="28" idx="4"/>
          </p:cNvCxnSpPr>
          <p:nvPr/>
        </p:nvCxnSpPr>
        <p:spPr>
          <a:xfrm flipV="1">
            <a:off x="13306782" y="5907445"/>
            <a:ext cx="1" cy="806281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圓角矩形 29"/>
          <p:cNvSpPr/>
          <p:nvPr/>
        </p:nvSpPr>
        <p:spPr>
          <a:xfrm>
            <a:off x="16153740" y="6713725"/>
            <a:ext cx="1303506" cy="1021405"/>
          </a:xfrm>
          <a:prstGeom prst="roundRect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橢圓 31"/>
              <p:cNvSpPr/>
              <p:nvPr/>
            </p:nvSpPr>
            <p:spPr>
              <a:xfrm>
                <a:off x="16241292" y="8541411"/>
                <a:ext cx="1128409" cy="1101859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zh-TW" altLang="en-US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32" name="橢圓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7233" y="4770302"/>
                <a:ext cx="1128409" cy="1101859"/>
              </a:xfrm>
              <a:prstGeom prst="ellipse">
                <a:avLst/>
              </a:prstGeom>
              <a:blipFill rotWithShape="0"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直線單箭頭接點 32"/>
          <p:cNvCxnSpPr>
            <a:stCxn id="32" idx="0"/>
            <a:endCxn id="30" idx="2"/>
          </p:cNvCxnSpPr>
          <p:nvPr/>
        </p:nvCxnSpPr>
        <p:spPr>
          <a:xfrm flipH="1" flipV="1">
            <a:off x="16805494" y="7735128"/>
            <a:ext cx="1" cy="806281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橢圓 33"/>
              <p:cNvSpPr/>
              <p:nvPr/>
            </p:nvSpPr>
            <p:spPr>
              <a:xfrm>
                <a:off x="16241292" y="4805585"/>
                <a:ext cx="1128409" cy="1101859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zh-TW" altLang="en-US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34" name="橢圓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7233" y="1034476"/>
                <a:ext cx="1128409" cy="1101859"/>
              </a:xfrm>
              <a:prstGeom prst="ellipse">
                <a:avLst/>
              </a:prstGeom>
              <a:blipFill rotWithShape="0"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直線單箭頭接點 34"/>
          <p:cNvCxnSpPr>
            <a:stCxn id="30" idx="0"/>
            <a:endCxn id="34" idx="4"/>
          </p:cNvCxnSpPr>
          <p:nvPr/>
        </p:nvCxnSpPr>
        <p:spPr>
          <a:xfrm flipV="1">
            <a:off x="16805494" y="5907442"/>
            <a:ext cx="1" cy="806281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>
            <a:stCxn id="18" idx="3"/>
            <a:endCxn id="24" idx="1"/>
          </p:cNvCxnSpPr>
          <p:nvPr/>
        </p:nvCxnSpPr>
        <p:spPr>
          <a:xfrm flipV="1">
            <a:off x="11403404" y="7224428"/>
            <a:ext cx="1251625" cy="11619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>
            <a:stCxn id="24" idx="3"/>
            <a:endCxn id="30" idx="1"/>
          </p:cNvCxnSpPr>
          <p:nvPr/>
        </p:nvCxnSpPr>
        <p:spPr>
          <a:xfrm>
            <a:off x="13958534" y="7224425"/>
            <a:ext cx="2195209" cy="0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/>
          <p:cNvCxnSpPr/>
          <p:nvPr/>
        </p:nvCxnSpPr>
        <p:spPr>
          <a:xfrm flipV="1">
            <a:off x="8488348" y="7224427"/>
            <a:ext cx="1361873" cy="11619"/>
          </a:xfrm>
          <a:prstGeom prst="straightConnector1">
            <a:avLst/>
          </a:prstGeom>
          <a:ln w="254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1675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10500532" y="5404220"/>
            <a:ext cx="3035087" cy="3133866"/>
          </a:xfrm>
          <a:prstGeom prst="round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cxnSp>
        <p:nvCxnSpPr>
          <p:cNvPr id="6" name="直線接點 5"/>
          <p:cNvCxnSpPr>
            <a:stCxn id="4" idx="1"/>
            <a:endCxn id="4" idx="2"/>
          </p:cNvCxnSpPr>
          <p:nvPr/>
        </p:nvCxnSpPr>
        <p:spPr>
          <a:xfrm>
            <a:off x="10500529" y="6971157"/>
            <a:ext cx="1517544" cy="1566933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>
            <a:stCxn id="4" idx="0"/>
            <a:endCxn id="4" idx="3"/>
          </p:cNvCxnSpPr>
          <p:nvPr/>
        </p:nvCxnSpPr>
        <p:spPr>
          <a:xfrm>
            <a:off x="12018076" y="5404224"/>
            <a:ext cx="1517543" cy="1566933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>
            <a:off x="10500531" y="6187686"/>
            <a:ext cx="2276315" cy="235040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>
            <a:off x="11259304" y="5404220"/>
            <a:ext cx="2276315" cy="235040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/>
          <p:nvPr/>
        </p:nvCxnSpPr>
        <p:spPr>
          <a:xfrm>
            <a:off x="10659119" y="5567969"/>
            <a:ext cx="2717911" cy="2806368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/>
        </p:nvCxnSpPr>
        <p:spPr>
          <a:xfrm>
            <a:off x="10492243" y="7590870"/>
            <a:ext cx="917360" cy="947216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/>
          <p:nvPr/>
        </p:nvCxnSpPr>
        <p:spPr>
          <a:xfrm>
            <a:off x="12618255" y="5404220"/>
            <a:ext cx="917360" cy="947216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圓角矩形 21"/>
          <p:cNvSpPr/>
          <p:nvPr/>
        </p:nvSpPr>
        <p:spPr>
          <a:xfrm>
            <a:off x="6494176" y="5834008"/>
            <a:ext cx="2637255" cy="745413"/>
          </a:xfrm>
          <a:prstGeom prst="roundRect">
            <a:avLst/>
          </a:prstGeom>
          <a:solidFill>
            <a:schemeClr val="accent6">
              <a:alpha val="0"/>
            </a:schemeClr>
          </a:solidFill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Input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23" name="圓角矩形 22"/>
          <p:cNvSpPr/>
          <p:nvPr/>
        </p:nvSpPr>
        <p:spPr>
          <a:xfrm>
            <a:off x="7155656" y="7237191"/>
            <a:ext cx="1975774" cy="745413"/>
          </a:xfrm>
          <a:prstGeom prst="roundRect">
            <a:avLst/>
          </a:prstGeom>
          <a:solidFill>
            <a:schemeClr val="accent2">
              <a:alpha val="0"/>
            </a:schemeClr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Target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24" name="直線單箭頭接點 23"/>
          <p:cNvCxnSpPr>
            <a:stCxn id="22" idx="3"/>
          </p:cNvCxnSpPr>
          <p:nvPr/>
        </p:nvCxnSpPr>
        <p:spPr>
          <a:xfrm>
            <a:off x="9131433" y="6206714"/>
            <a:ext cx="1360813" cy="0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>
            <a:stCxn id="23" idx="3"/>
          </p:cNvCxnSpPr>
          <p:nvPr/>
        </p:nvCxnSpPr>
        <p:spPr>
          <a:xfrm flipV="1">
            <a:off x="9131433" y="7590873"/>
            <a:ext cx="1369097" cy="19027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/>
          <p:cNvCxnSpPr>
            <a:stCxn id="4" idx="3"/>
            <a:endCxn id="42" idx="1"/>
          </p:cNvCxnSpPr>
          <p:nvPr/>
        </p:nvCxnSpPr>
        <p:spPr>
          <a:xfrm>
            <a:off x="13535620" y="6971157"/>
            <a:ext cx="1182441" cy="30159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圓角矩形 41"/>
          <p:cNvSpPr/>
          <p:nvPr/>
        </p:nvSpPr>
        <p:spPr>
          <a:xfrm>
            <a:off x="14718057" y="6631658"/>
            <a:ext cx="1975774" cy="739308"/>
          </a:xfrm>
          <a:prstGeom prst="roundRect">
            <a:avLst/>
          </a:prstGeom>
          <a:solidFill>
            <a:schemeClr val="accent2">
              <a:lumMod val="60000"/>
              <a:lumOff val="40000"/>
              <a:alpha val="0"/>
            </a:schemeClr>
          </a:solidFill>
          <a:ln w="50800">
            <a:solidFill>
              <a:srgbClr val="CC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Output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46" name="弧形 45"/>
          <p:cNvSpPr/>
          <p:nvPr/>
        </p:nvSpPr>
        <p:spPr>
          <a:xfrm>
            <a:off x="8436487" y="5438234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弧形 46"/>
          <p:cNvSpPr/>
          <p:nvPr/>
        </p:nvSpPr>
        <p:spPr>
          <a:xfrm flipH="1">
            <a:off x="6513377" y="5438234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圓角矩形 47"/>
          <p:cNvSpPr/>
          <p:nvPr/>
        </p:nvSpPr>
        <p:spPr>
          <a:xfrm>
            <a:off x="6634055" y="5001897"/>
            <a:ext cx="2377588" cy="804646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Input 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49" name="弧形 48"/>
          <p:cNvSpPr/>
          <p:nvPr/>
        </p:nvSpPr>
        <p:spPr>
          <a:xfrm>
            <a:off x="15998889" y="6229780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弧形 49"/>
          <p:cNvSpPr/>
          <p:nvPr/>
        </p:nvSpPr>
        <p:spPr>
          <a:xfrm flipH="1">
            <a:off x="14718056" y="6235885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圓角矩形 50"/>
          <p:cNvSpPr/>
          <p:nvPr/>
        </p:nvSpPr>
        <p:spPr>
          <a:xfrm>
            <a:off x="14965076" y="5804390"/>
            <a:ext cx="1481736" cy="804646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Target </a:t>
            </a:r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52" name="弧形 51"/>
          <p:cNvSpPr/>
          <p:nvPr/>
        </p:nvSpPr>
        <p:spPr>
          <a:xfrm rot="10800000">
            <a:off x="7155656" y="7582791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弧形 52"/>
          <p:cNvSpPr/>
          <p:nvPr/>
        </p:nvSpPr>
        <p:spPr>
          <a:xfrm rot="10800000" flipH="1">
            <a:off x="8450785" y="7582791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圓角矩形 53"/>
          <p:cNvSpPr/>
          <p:nvPr/>
        </p:nvSpPr>
        <p:spPr>
          <a:xfrm>
            <a:off x="7402675" y="7978564"/>
            <a:ext cx="1481736" cy="804646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Target 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9400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10546831" y="4489820"/>
            <a:ext cx="3035087" cy="3133866"/>
          </a:xfrm>
          <a:prstGeom prst="round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cxnSp>
        <p:nvCxnSpPr>
          <p:cNvPr id="5" name="直線接點 4"/>
          <p:cNvCxnSpPr>
            <a:stCxn id="4" idx="1"/>
            <a:endCxn id="4" idx="2"/>
          </p:cNvCxnSpPr>
          <p:nvPr/>
        </p:nvCxnSpPr>
        <p:spPr>
          <a:xfrm>
            <a:off x="10546828" y="6056757"/>
            <a:ext cx="1517544" cy="1566933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/>
          <p:cNvCxnSpPr>
            <a:stCxn id="4" idx="0"/>
            <a:endCxn id="4" idx="3"/>
          </p:cNvCxnSpPr>
          <p:nvPr/>
        </p:nvCxnSpPr>
        <p:spPr>
          <a:xfrm>
            <a:off x="12064375" y="4489824"/>
            <a:ext cx="1517543" cy="1566933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/>
          <p:cNvCxnSpPr/>
          <p:nvPr/>
        </p:nvCxnSpPr>
        <p:spPr>
          <a:xfrm>
            <a:off x="10546831" y="5273286"/>
            <a:ext cx="2276315" cy="235040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/>
          <p:cNvCxnSpPr/>
          <p:nvPr/>
        </p:nvCxnSpPr>
        <p:spPr>
          <a:xfrm>
            <a:off x="11305603" y="4489820"/>
            <a:ext cx="2276315" cy="235040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/>
        </p:nvCxnSpPr>
        <p:spPr>
          <a:xfrm>
            <a:off x="10705419" y="4653569"/>
            <a:ext cx="2717911" cy="2806368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>
            <a:off x="10538542" y="6676470"/>
            <a:ext cx="917360" cy="947216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>
            <a:off x="12664554" y="4489820"/>
            <a:ext cx="917360" cy="947216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>
            <a:stCxn id="12" idx="3"/>
          </p:cNvCxnSpPr>
          <p:nvPr/>
        </p:nvCxnSpPr>
        <p:spPr>
          <a:xfrm>
            <a:off x="9177732" y="5292314"/>
            <a:ext cx="1360813" cy="0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>
            <a:stCxn id="79" idx="3"/>
          </p:cNvCxnSpPr>
          <p:nvPr/>
        </p:nvCxnSpPr>
        <p:spPr>
          <a:xfrm flipV="1">
            <a:off x="9150832" y="6676471"/>
            <a:ext cx="1395994" cy="19026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>
            <a:stCxn id="4" idx="3"/>
            <a:endCxn id="17" idx="1"/>
          </p:cNvCxnSpPr>
          <p:nvPr/>
        </p:nvCxnSpPr>
        <p:spPr>
          <a:xfrm>
            <a:off x="13581919" y="6056753"/>
            <a:ext cx="1134519" cy="0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/>
          <p:cNvCxnSpPr>
            <a:stCxn id="17" idx="3"/>
          </p:cNvCxnSpPr>
          <p:nvPr/>
        </p:nvCxnSpPr>
        <p:spPr>
          <a:xfrm flipH="1" flipV="1">
            <a:off x="16365204" y="5748703"/>
            <a:ext cx="452867" cy="308050"/>
          </a:xfrm>
          <a:prstGeom prst="line">
            <a:avLst/>
          </a:prstGeom>
          <a:ln w="50800">
            <a:solidFill>
              <a:srgbClr val="CC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/>
          <p:cNvCxnSpPr/>
          <p:nvPr/>
        </p:nvCxnSpPr>
        <p:spPr>
          <a:xfrm flipH="1" flipV="1">
            <a:off x="16365202" y="5908371"/>
            <a:ext cx="452866" cy="339495"/>
          </a:xfrm>
          <a:prstGeom prst="line">
            <a:avLst/>
          </a:prstGeom>
          <a:ln w="50800">
            <a:solidFill>
              <a:srgbClr val="CC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/>
          <p:cNvCxnSpPr/>
          <p:nvPr/>
        </p:nvCxnSpPr>
        <p:spPr>
          <a:xfrm flipH="1" flipV="1">
            <a:off x="16365201" y="6088201"/>
            <a:ext cx="425970" cy="319331"/>
          </a:xfrm>
          <a:prstGeom prst="line">
            <a:avLst/>
          </a:prstGeom>
          <a:ln w="50800">
            <a:solidFill>
              <a:srgbClr val="CC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8"/>
          <p:cNvCxnSpPr/>
          <p:nvPr/>
        </p:nvCxnSpPr>
        <p:spPr>
          <a:xfrm flipH="1" flipV="1">
            <a:off x="16365206" y="6240602"/>
            <a:ext cx="261935" cy="196361"/>
          </a:xfrm>
          <a:prstGeom prst="line">
            <a:avLst/>
          </a:prstGeom>
          <a:ln w="50800">
            <a:solidFill>
              <a:srgbClr val="CC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接點 40"/>
          <p:cNvCxnSpPr/>
          <p:nvPr/>
        </p:nvCxnSpPr>
        <p:spPr>
          <a:xfrm flipH="1" flipV="1">
            <a:off x="16499137" y="5685814"/>
            <a:ext cx="318932" cy="239087"/>
          </a:xfrm>
          <a:prstGeom prst="line">
            <a:avLst/>
          </a:prstGeom>
          <a:ln w="50800">
            <a:solidFill>
              <a:srgbClr val="CC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/>
          <p:cNvCxnSpPr/>
          <p:nvPr/>
        </p:nvCxnSpPr>
        <p:spPr>
          <a:xfrm>
            <a:off x="16365202" y="5685816"/>
            <a:ext cx="0" cy="751147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接點 55"/>
          <p:cNvCxnSpPr/>
          <p:nvPr/>
        </p:nvCxnSpPr>
        <p:spPr>
          <a:xfrm flipH="1" flipV="1">
            <a:off x="8848355" y="8167814"/>
            <a:ext cx="452866" cy="339496"/>
          </a:xfrm>
          <a:prstGeom prst="line">
            <a:avLst/>
          </a:prstGeom>
          <a:ln w="50800">
            <a:solidFill>
              <a:srgbClr val="CC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接點 56"/>
          <p:cNvCxnSpPr/>
          <p:nvPr/>
        </p:nvCxnSpPr>
        <p:spPr>
          <a:xfrm flipH="1" flipV="1">
            <a:off x="8848355" y="8327483"/>
            <a:ext cx="452866" cy="339495"/>
          </a:xfrm>
          <a:prstGeom prst="line">
            <a:avLst/>
          </a:prstGeom>
          <a:ln w="50800">
            <a:solidFill>
              <a:srgbClr val="CC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接點 57"/>
          <p:cNvCxnSpPr/>
          <p:nvPr/>
        </p:nvCxnSpPr>
        <p:spPr>
          <a:xfrm flipH="1" flipV="1">
            <a:off x="8848354" y="8507313"/>
            <a:ext cx="425970" cy="319331"/>
          </a:xfrm>
          <a:prstGeom prst="line">
            <a:avLst/>
          </a:prstGeom>
          <a:ln w="50800">
            <a:solidFill>
              <a:srgbClr val="CC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接點 58"/>
          <p:cNvCxnSpPr/>
          <p:nvPr/>
        </p:nvCxnSpPr>
        <p:spPr>
          <a:xfrm flipH="1" flipV="1">
            <a:off x="8848360" y="8659716"/>
            <a:ext cx="304647" cy="228379"/>
          </a:xfrm>
          <a:prstGeom prst="line">
            <a:avLst/>
          </a:prstGeom>
          <a:ln w="50800">
            <a:solidFill>
              <a:srgbClr val="CC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接點 59"/>
          <p:cNvCxnSpPr/>
          <p:nvPr/>
        </p:nvCxnSpPr>
        <p:spPr>
          <a:xfrm flipH="1" flipV="1">
            <a:off x="9032652" y="8142682"/>
            <a:ext cx="268570" cy="201333"/>
          </a:xfrm>
          <a:prstGeom prst="line">
            <a:avLst/>
          </a:prstGeom>
          <a:ln w="50800">
            <a:solidFill>
              <a:srgbClr val="CC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接點 60"/>
          <p:cNvCxnSpPr/>
          <p:nvPr/>
        </p:nvCxnSpPr>
        <p:spPr>
          <a:xfrm>
            <a:off x="8848355" y="8142682"/>
            <a:ext cx="0" cy="745413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圓角矩形 78"/>
          <p:cNvSpPr/>
          <p:nvPr/>
        </p:nvSpPr>
        <p:spPr>
          <a:xfrm>
            <a:off x="7049198" y="6322791"/>
            <a:ext cx="2101635" cy="745413"/>
          </a:xfrm>
          <a:prstGeom prst="roundRect">
            <a:avLst/>
          </a:prstGeom>
          <a:solidFill>
            <a:schemeClr val="accent2">
              <a:alpha val="0"/>
            </a:schemeClr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Target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17" name="圓角矩形 16"/>
          <p:cNvSpPr/>
          <p:nvPr/>
        </p:nvSpPr>
        <p:spPr>
          <a:xfrm>
            <a:off x="14716434" y="5685816"/>
            <a:ext cx="2101634" cy="741879"/>
          </a:xfrm>
          <a:prstGeom prst="roundRect">
            <a:avLst/>
          </a:prstGeom>
          <a:solidFill>
            <a:schemeClr val="accent2">
              <a:lumMod val="60000"/>
              <a:lumOff val="40000"/>
              <a:alpha val="0"/>
            </a:schemeClr>
          </a:solidFill>
          <a:ln w="50800">
            <a:solidFill>
              <a:srgbClr val="CC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3200" dirty="0">
                <a:latin typeface="Source Code Pro" panose="020B0509030403020204" pitchFamily="49" charset="0"/>
              </a:rPr>
              <a:t>Output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97" name="直線單箭頭接點 96"/>
          <p:cNvCxnSpPr>
            <a:stCxn id="77" idx="0"/>
            <a:endCxn id="79" idx="2"/>
          </p:cNvCxnSpPr>
          <p:nvPr/>
        </p:nvCxnSpPr>
        <p:spPr>
          <a:xfrm flipV="1">
            <a:off x="8086907" y="7068203"/>
            <a:ext cx="13111" cy="1074476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/>
          <p:cNvCxnSpPr>
            <a:endCxn id="77" idx="3"/>
          </p:cNvCxnSpPr>
          <p:nvPr/>
        </p:nvCxnSpPr>
        <p:spPr>
          <a:xfrm rot="10800000" flipV="1">
            <a:off x="9301224" y="6436960"/>
            <a:ext cx="7325914" cy="2078426"/>
          </a:xfrm>
          <a:prstGeom prst="bentConnector3">
            <a:avLst>
              <a:gd name="adj1" fmla="val 73"/>
            </a:avLst>
          </a:prstGeom>
          <a:ln w="127000" cap="rnd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圓角矩形 76"/>
          <p:cNvSpPr/>
          <p:nvPr/>
        </p:nvSpPr>
        <p:spPr>
          <a:xfrm>
            <a:off x="6872584" y="8142680"/>
            <a:ext cx="2428641" cy="745413"/>
          </a:xfrm>
          <a:prstGeom prst="roundRect">
            <a:avLst/>
          </a:prstGeom>
          <a:solidFill>
            <a:schemeClr val="accent2">
              <a:alpha val="0"/>
            </a:schemeClr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3200" dirty="0">
                <a:latin typeface="Source Code Pro" panose="020B0509030403020204" pitchFamily="49" charset="0"/>
              </a:rPr>
              <a:t>Target’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12" name="圓角矩形 11"/>
          <p:cNvSpPr/>
          <p:nvPr/>
        </p:nvSpPr>
        <p:spPr>
          <a:xfrm>
            <a:off x="6540475" y="4919608"/>
            <a:ext cx="2637255" cy="745413"/>
          </a:xfrm>
          <a:prstGeom prst="roundRect">
            <a:avLst/>
          </a:prstGeom>
          <a:solidFill>
            <a:schemeClr val="accent6">
              <a:alpha val="0"/>
            </a:schemeClr>
          </a:solidFill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Input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31" name="弧形 30"/>
          <p:cNvSpPr/>
          <p:nvPr/>
        </p:nvSpPr>
        <p:spPr>
          <a:xfrm rot="10800000">
            <a:off x="6872584" y="8507310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弧形 32"/>
          <p:cNvSpPr/>
          <p:nvPr/>
        </p:nvSpPr>
        <p:spPr>
          <a:xfrm rot="10800000" flipH="1">
            <a:off x="8606277" y="8507310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圓角矩形 33"/>
          <p:cNvSpPr/>
          <p:nvPr/>
        </p:nvSpPr>
        <p:spPr>
          <a:xfrm>
            <a:off x="7051723" y="8903083"/>
            <a:ext cx="1481736" cy="804646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Target 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38" name="圓角矩形 37"/>
          <p:cNvSpPr/>
          <p:nvPr/>
        </p:nvSpPr>
        <p:spPr>
          <a:xfrm>
            <a:off x="8266277" y="8896533"/>
            <a:ext cx="784810" cy="804646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auceCodePro Nerd Font" panose="020B0509030403020204" pitchFamily="49" charset="0"/>
              </a:rPr>
              <a:t>+1</a:t>
            </a:r>
            <a:endParaRPr lang="zh-TW" altLang="en-US" sz="3200" dirty="0">
              <a:latin typeface="SauceCodePro Nerd Font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3639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7493723" y="5626498"/>
            <a:ext cx="3849624" cy="566928"/>
          </a:xfrm>
          <a:prstGeom prst="roundRect">
            <a:avLst/>
          </a:prstGeom>
          <a:solidFill>
            <a:srgbClr val="92D05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zh-TW" sz="2400" dirty="0" smtClean="0">
                <a:latin typeface="SauceCodePro Nerd Font" panose="020B0509030403020204" pitchFamily="49" charset="0"/>
              </a:rPr>
              <a:t>Attention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5" name="弧形 4"/>
          <p:cNvSpPr/>
          <p:nvPr/>
        </p:nvSpPr>
        <p:spPr>
          <a:xfrm>
            <a:off x="10648405" y="5230725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弧形 5"/>
          <p:cNvSpPr/>
          <p:nvPr/>
        </p:nvSpPr>
        <p:spPr>
          <a:xfrm flipH="1">
            <a:off x="7493723" y="5230725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圓角矩形 6"/>
          <p:cNvSpPr/>
          <p:nvPr/>
        </p:nvSpPr>
        <p:spPr>
          <a:xfrm>
            <a:off x="7493723" y="5059570"/>
            <a:ext cx="3849624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Embedding 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8" name="圓角矩形 7"/>
          <p:cNvSpPr/>
          <p:nvPr/>
        </p:nvSpPr>
        <p:spPr>
          <a:xfrm>
            <a:off x="7493723" y="6193426"/>
            <a:ext cx="3849624" cy="566928"/>
          </a:xfrm>
          <a:prstGeom prst="roundRect">
            <a:avLst/>
          </a:prstGeom>
          <a:solidFill>
            <a:srgbClr val="92D05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zh-TW" sz="2400" dirty="0" smtClean="0">
                <a:latin typeface="SauceCodePro Nerd Font" panose="020B0509030403020204" pitchFamily="49" charset="0"/>
              </a:rPr>
              <a:t>is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0" name="圓角矩形 9"/>
          <p:cNvSpPr/>
          <p:nvPr/>
        </p:nvSpPr>
        <p:spPr>
          <a:xfrm>
            <a:off x="7493723" y="6760354"/>
            <a:ext cx="3849624" cy="566928"/>
          </a:xfrm>
          <a:prstGeom prst="roundRect">
            <a:avLst/>
          </a:prstGeom>
          <a:solidFill>
            <a:srgbClr val="92D05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zh-TW" sz="2400" dirty="0" smtClean="0">
                <a:latin typeface="SauceCodePro Nerd Font" panose="020B0509030403020204" pitchFamily="49" charset="0"/>
              </a:rPr>
              <a:t>all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4" name="圓角矩形 13"/>
          <p:cNvSpPr/>
          <p:nvPr/>
        </p:nvSpPr>
        <p:spPr>
          <a:xfrm>
            <a:off x="7493723" y="7327282"/>
            <a:ext cx="3849624" cy="566928"/>
          </a:xfrm>
          <a:prstGeom prst="roundRect">
            <a:avLst/>
          </a:prstGeom>
          <a:solidFill>
            <a:srgbClr val="92D05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zh-TW" sz="2400" dirty="0" smtClean="0">
                <a:latin typeface="SauceCodePro Nerd Font" panose="020B0509030403020204" pitchFamily="49" charset="0"/>
              </a:rPr>
              <a:t>you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5" name="圓角矩形 14"/>
          <p:cNvSpPr/>
          <p:nvPr/>
        </p:nvSpPr>
        <p:spPr>
          <a:xfrm>
            <a:off x="7493723" y="7894210"/>
            <a:ext cx="3849624" cy="566928"/>
          </a:xfrm>
          <a:prstGeom prst="roundRect">
            <a:avLst/>
          </a:prstGeom>
          <a:solidFill>
            <a:srgbClr val="92D05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zh-TW" sz="2400" dirty="0" smtClean="0">
                <a:latin typeface="SauceCodePro Nerd Font" panose="020B0509030403020204" pitchFamily="49" charset="0"/>
              </a:rPr>
              <a:t>need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grpSp>
        <p:nvGrpSpPr>
          <p:cNvPr id="2" name="群組 1"/>
          <p:cNvGrpSpPr/>
          <p:nvPr/>
        </p:nvGrpSpPr>
        <p:grpSpPr>
          <a:xfrm rot="10800000">
            <a:off x="6931629" y="5630973"/>
            <a:ext cx="980687" cy="2830165"/>
            <a:chOff x="10929588" y="5630973"/>
            <a:chExt cx="980687" cy="2830165"/>
          </a:xfrm>
        </p:grpSpPr>
        <p:sp>
          <p:nvSpPr>
            <p:cNvPr id="31" name="圓角矩形 30"/>
            <p:cNvSpPr/>
            <p:nvPr/>
          </p:nvSpPr>
          <p:spPr>
            <a:xfrm rot="5400000">
              <a:off x="10361361" y="6762592"/>
              <a:ext cx="2530900" cy="566928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smtClean="0">
                  <a:latin typeface="SauceCodePro Nerd Font" panose="020B0509030403020204" pitchFamily="49" charset="0"/>
                </a:rPr>
                <a:t>K </a:t>
              </a:r>
              <a:r>
                <a:rPr lang="en-US" altLang="zh-TW" sz="2400" dirty="0">
                  <a:latin typeface="SauceCodePro Nerd Font" panose="020B0509030403020204" pitchFamily="49" charset="0"/>
                </a:rPr>
                <a:t>length</a:t>
              </a:r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32" name="弧形 31"/>
            <p:cNvSpPr/>
            <p:nvPr/>
          </p:nvSpPr>
          <p:spPr>
            <a:xfrm rot="5400000" flipH="1">
              <a:off x="10982538" y="5582673"/>
              <a:ext cx="694946" cy="791546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弧形 32"/>
            <p:cNvSpPr/>
            <p:nvPr/>
          </p:nvSpPr>
          <p:spPr>
            <a:xfrm rot="5400000">
              <a:off x="10977888" y="7717893"/>
              <a:ext cx="694945" cy="791546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7" name="圓角矩形 26"/>
          <p:cNvSpPr/>
          <p:nvPr/>
        </p:nvSpPr>
        <p:spPr>
          <a:xfrm>
            <a:off x="12467536" y="5626498"/>
            <a:ext cx="3849624" cy="566928"/>
          </a:xfrm>
          <a:prstGeom prst="roundRect">
            <a:avLst/>
          </a:prstGeom>
          <a:solidFill>
            <a:schemeClr val="accent2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zh-TW" altLang="en-US" sz="2400" dirty="0"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注意力</a:t>
            </a:r>
            <a:endParaRPr lang="zh-TW" altLang="en-US" sz="2400" dirty="0">
              <a:latin typeface="Noto Sans CJK TC DemiLight" panose="020B0400000000000000" pitchFamily="34" charset="-120"/>
              <a:ea typeface="Noto Sans CJK TC DemiLight" panose="020B0400000000000000" pitchFamily="34" charset="-120"/>
            </a:endParaRPr>
          </a:p>
        </p:txBody>
      </p:sp>
      <p:sp>
        <p:nvSpPr>
          <p:cNvPr id="28" name="弧形 27"/>
          <p:cNvSpPr/>
          <p:nvPr/>
        </p:nvSpPr>
        <p:spPr>
          <a:xfrm>
            <a:off x="15622218" y="5230725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弧形 29"/>
          <p:cNvSpPr/>
          <p:nvPr/>
        </p:nvSpPr>
        <p:spPr>
          <a:xfrm flipH="1">
            <a:off x="12467536" y="5230725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圓角矩形 33"/>
          <p:cNvSpPr/>
          <p:nvPr/>
        </p:nvSpPr>
        <p:spPr>
          <a:xfrm>
            <a:off x="12467536" y="5059570"/>
            <a:ext cx="3849624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Embedding 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35" name="圓角矩形 34"/>
          <p:cNvSpPr/>
          <p:nvPr/>
        </p:nvSpPr>
        <p:spPr>
          <a:xfrm>
            <a:off x="12467536" y="6193426"/>
            <a:ext cx="3849624" cy="566928"/>
          </a:xfrm>
          <a:prstGeom prst="roundRect">
            <a:avLst/>
          </a:prstGeom>
          <a:solidFill>
            <a:schemeClr val="accent2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zh-TW" altLang="en-US" sz="2400" dirty="0"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就是</a:t>
            </a:r>
            <a:endParaRPr lang="zh-TW" altLang="en-US" sz="2400" dirty="0">
              <a:latin typeface="Noto Sans CJK TC DemiLight" panose="020B0400000000000000" pitchFamily="34" charset="-120"/>
              <a:ea typeface="Noto Sans CJK TC DemiLight" panose="020B0400000000000000" pitchFamily="34" charset="-120"/>
            </a:endParaRPr>
          </a:p>
        </p:txBody>
      </p:sp>
      <p:sp>
        <p:nvSpPr>
          <p:cNvPr id="36" name="圓角矩形 35"/>
          <p:cNvSpPr/>
          <p:nvPr/>
        </p:nvSpPr>
        <p:spPr>
          <a:xfrm>
            <a:off x="12467536" y="6760354"/>
            <a:ext cx="3849624" cy="566928"/>
          </a:xfrm>
          <a:prstGeom prst="roundRect">
            <a:avLst/>
          </a:prstGeom>
          <a:solidFill>
            <a:schemeClr val="accent2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zh-TW" altLang="en-US" sz="2400" dirty="0" smtClean="0"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你</a:t>
            </a:r>
            <a:endParaRPr lang="zh-TW" altLang="en-US" sz="2400" dirty="0">
              <a:latin typeface="Noto Sans CJK TC DemiLight" panose="020B0400000000000000" pitchFamily="34" charset="-120"/>
              <a:ea typeface="Noto Sans CJK TC DemiLight" panose="020B0400000000000000" pitchFamily="34" charset="-120"/>
            </a:endParaRPr>
          </a:p>
        </p:txBody>
      </p:sp>
      <p:sp>
        <p:nvSpPr>
          <p:cNvPr id="37" name="圓角矩形 36"/>
          <p:cNvSpPr/>
          <p:nvPr/>
        </p:nvSpPr>
        <p:spPr>
          <a:xfrm>
            <a:off x="12467536" y="7327282"/>
            <a:ext cx="3849624" cy="566928"/>
          </a:xfrm>
          <a:prstGeom prst="roundRect">
            <a:avLst/>
          </a:prstGeom>
          <a:solidFill>
            <a:schemeClr val="accent2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zh-TW" altLang="en-US" sz="2400" dirty="0" smtClean="0"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所</a:t>
            </a:r>
            <a:endParaRPr lang="zh-TW" altLang="en-US" sz="2400" dirty="0">
              <a:latin typeface="Noto Sans CJK TC DemiLight" panose="020B0400000000000000" pitchFamily="34" charset="-120"/>
              <a:ea typeface="Noto Sans CJK TC DemiLight" panose="020B0400000000000000" pitchFamily="34" charset="-120"/>
            </a:endParaRPr>
          </a:p>
        </p:txBody>
      </p:sp>
      <p:sp>
        <p:nvSpPr>
          <p:cNvPr id="38" name="圓角矩形 37"/>
          <p:cNvSpPr/>
          <p:nvPr/>
        </p:nvSpPr>
        <p:spPr>
          <a:xfrm>
            <a:off x="12467536" y="7894210"/>
            <a:ext cx="3849624" cy="566928"/>
          </a:xfrm>
          <a:prstGeom prst="roundRect">
            <a:avLst/>
          </a:prstGeom>
          <a:solidFill>
            <a:schemeClr val="accent2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zh-TW" altLang="en-US" sz="2400" dirty="0" smtClean="0"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需要</a:t>
            </a:r>
            <a:endParaRPr lang="zh-TW" altLang="en-US" sz="2400" dirty="0">
              <a:latin typeface="Noto Sans CJK TC DemiLight" panose="020B0400000000000000" pitchFamily="34" charset="-120"/>
              <a:ea typeface="Noto Sans CJK TC DemiLight" panose="020B0400000000000000" pitchFamily="34" charset="-120"/>
            </a:endParaRPr>
          </a:p>
        </p:txBody>
      </p:sp>
      <p:grpSp>
        <p:nvGrpSpPr>
          <p:cNvPr id="39" name="群組 38"/>
          <p:cNvGrpSpPr/>
          <p:nvPr/>
        </p:nvGrpSpPr>
        <p:grpSpPr>
          <a:xfrm rot="10800000">
            <a:off x="11905442" y="5630973"/>
            <a:ext cx="980687" cy="3396986"/>
            <a:chOff x="10929588" y="5064152"/>
            <a:chExt cx="980687" cy="3396986"/>
          </a:xfrm>
        </p:grpSpPr>
        <p:sp>
          <p:nvSpPr>
            <p:cNvPr id="40" name="圓角矩形 39"/>
            <p:cNvSpPr/>
            <p:nvPr/>
          </p:nvSpPr>
          <p:spPr>
            <a:xfrm rot="5400000">
              <a:off x="10361361" y="6479182"/>
              <a:ext cx="2530900" cy="566928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smtClean="0">
                  <a:latin typeface="SauceCodePro Nerd Font" panose="020B0509030403020204" pitchFamily="49" charset="0"/>
                </a:rPr>
                <a:t>Q </a:t>
              </a:r>
              <a:r>
                <a:rPr lang="en-US" altLang="zh-TW" sz="2400" dirty="0">
                  <a:latin typeface="SauceCodePro Nerd Font" panose="020B0509030403020204" pitchFamily="49" charset="0"/>
                </a:rPr>
                <a:t>length</a:t>
              </a:r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41" name="弧形 40"/>
            <p:cNvSpPr/>
            <p:nvPr/>
          </p:nvSpPr>
          <p:spPr>
            <a:xfrm rot="5400000" flipH="1">
              <a:off x="10982538" y="5015852"/>
              <a:ext cx="694946" cy="791546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" name="弧形 41"/>
            <p:cNvSpPr/>
            <p:nvPr/>
          </p:nvSpPr>
          <p:spPr>
            <a:xfrm rot="5400000">
              <a:off x="10977888" y="7717893"/>
              <a:ext cx="694945" cy="791546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43" name="圓角矩形 42"/>
          <p:cNvSpPr/>
          <p:nvPr/>
        </p:nvSpPr>
        <p:spPr>
          <a:xfrm>
            <a:off x="12467536" y="8462477"/>
            <a:ext cx="3849624" cy="566928"/>
          </a:xfrm>
          <a:prstGeom prst="roundRect">
            <a:avLst/>
          </a:prstGeom>
          <a:solidFill>
            <a:schemeClr val="accent2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zh-TW" altLang="en-US" sz="2400" dirty="0" smtClean="0"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的</a:t>
            </a:r>
            <a:endParaRPr lang="zh-TW" altLang="en-US" sz="2400" dirty="0">
              <a:latin typeface="Noto Sans CJK TC DemiLight" panose="020B0400000000000000" pitchFamily="34" charset="-120"/>
              <a:ea typeface="Noto Sans CJK TC DemiLight" panose="020B04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23931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4583349" y="3067491"/>
            <a:ext cx="10085315" cy="6119024"/>
          </a:xfrm>
          <a:prstGeom prst="roundRect">
            <a:avLst/>
          </a:prstGeom>
          <a:solidFill>
            <a:schemeClr val="accent1">
              <a:alpha val="0"/>
            </a:schemeClr>
          </a:solidFill>
          <a:ln w="508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圓角矩形 4"/>
          <p:cNvSpPr/>
          <p:nvPr/>
        </p:nvSpPr>
        <p:spPr>
          <a:xfrm>
            <a:off x="4898722" y="4887423"/>
            <a:ext cx="4058702" cy="1277226"/>
          </a:xfrm>
          <a:prstGeom prst="roundRect">
            <a:avLst/>
          </a:prstGeom>
          <a:solidFill>
            <a:srgbClr val="92D050">
              <a:alpha val="0"/>
            </a:srgbClr>
          </a:solidFill>
          <a:ln w="508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Encoders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10223124" y="4887422"/>
            <a:ext cx="4058702" cy="1277227"/>
          </a:xfrm>
          <a:prstGeom prst="roundRect">
            <a:avLst/>
          </a:prstGeom>
          <a:noFill/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Decoders</a:t>
            </a:r>
            <a:endParaRPr lang="zh-TW" altLang="en-US" sz="4000" dirty="0"/>
          </a:p>
        </p:txBody>
      </p:sp>
      <p:cxnSp>
        <p:nvCxnSpPr>
          <p:cNvPr id="8" name="直線單箭頭接點 7"/>
          <p:cNvCxnSpPr>
            <a:stCxn id="5" idx="3"/>
            <a:endCxn id="6" idx="1"/>
          </p:cNvCxnSpPr>
          <p:nvPr/>
        </p:nvCxnSpPr>
        <p:spPr>
          <a:xfrm>
            <a:off x="8957424" y="5526036"/>
            <a:ext cx="1265700" cy="0"/>
          </a:xfrm>
          <a:prstGeom prst="straightConnector1">
            <a:avLst/>
          </a:prstGeom>
          <a:ln w="254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>
            <a:stCxn id="15" idx="0"/>
            <a:endCxn id="34" idx="2"/>
          </p:cNvCxnSpPr>
          <p:nvPr/>
        </p:nvCxnSpPr>
        <p:spPr>
          <a:xfrm flipV="1">
            <a:off x="6928071" y="8873341"/>
            <a:ext cx="1" cy="563397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圓角矩形 14"/>
          <p:cNvSpPr/>
          <p:nvPr/>
        </p:nvSpPr>
        <p:spPr>
          <a:xfrm>
            <a:off x="5553228" y="9436738"/>
            <a:ext cx="2749685" cy="745413"/>
          </a:xfrm>
          <a:prstGeom prst="roundRect">
            <a:avLst/>
          </a:prstGeom>
          <a:noFill/>
          <a:ln w="508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Input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18" name="直線單箭頭接點 17"/>
          <p:cNvCxnSpPr>
            <a:stCxn id="6" idx="0"/>
            <a:endCxn id="22" idx="2"/>
          </p:cNvCxnSpPr>
          <p:nvPr/>
        </p:nvCxnSpPr>
        <p:spPr>
          <a:xfrm flipH="1" flipV="1">
            <a:off x="12252473" y="4371773"/>
            <a:ext cx="2" cy="515649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圓角矩形 18"/>
          <p:cNvSpPr/>
          <p:nvPr/>
        </p:nvSpPr>
        <p:spPr>
          <a:xfrm>
            <a:off x="10877631" y="1982583"/>
            <a:ext cx="2749685" cy="678990"/>
          </a:xfrm>
          <a:prstGeom prst="roundRect">
            <a:avLst/>
          </a:prstGeom>
          <a:noFill/>
          <a:ln w="50800">
            <a:solidFill>
              <a:srgbClr val="CC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Output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34" name="圓角矩形 33"/>
          <p:cNvSpPr/>
          <p:nvPr/>
        </p:nvSpPr>
        <p:spPr>
          <a:xfrm>
            <a:off x="5295510" y="8243111"/>
            <a:ext cx="3265123" cy="630230"/>
          </a:xfrm>
          <a:prstGeom prst="roundRect">
            <a:avLst/>
          </a:prstGeom>
          <a:noFill/>
          <a:ln w="50800"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Embedding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37" name="圓角矩形 36"/>
          <p:cNvSpPr/>
          <p:nvPr/>
        </p:nvSpPr>
        <p:spPr>
          <a:xfrm>
            <a:off x="5295511" y="6680298"/>
            <a:ext cx="3265123" cy="1047164"/>
          </a:xfrm>
          <a:prstGeom prst="roundRect">
            <a:avLst/>
          </a:prstGeom>
          <a:noFill/>
          <a:ln w="508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Positional Encoding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47" name="直線單箭頭接點 46"/>
          <p:cNvCxnSpPr>
            <a:stCxn id="34" idx="0"/>
            <a:endCxn id="37" idx="2"/>
          </p:cNvCxnSpPr>
          <p:nvPr/>
        </p:nvCxnSpPr>
        <p:spPr>
          <a:xfrm flipV="1">
            <a:off x="6928072" y="7727462"/>
            <a:ext cx="1" cy="515649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/>
          <p:cNvCxnSpPr>
            <a:stCxn id="37" idx="0"/>
            <a:endCxn id="5" idx="2"/>
          </p:cNvCxnSpPr>
          <p:nvPr/>
        </p:nvCxnSpPr>
        <p:spPr>
          <a:xfrm flipV="1">
            <a:off x="6928073" y="6164649"/>
            <a:ext cx="0" cy="515649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單箭頭接點 67"/>
          <p:cNvCxnSpPr>
            <a:stCxn id="69" idx="0"/>
            <a:endCxn id="70" idx="2"/>
          </p:cNvCxnSpPr>
          <p:nvPr/>
        </p:nvCxnSpPr>
        <p:spPr>
          <a:xfrm flipV="1">
            <a:off x="12252474" y="8873341"/>
            <a:ext cx="1" cy="563397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圓角矩形 68"/>
          <p:cNvSpPr/>
          <p:nvPr/>
        </p:nvSpPr>
        <p:spPr>
          <a:xfrm>
            <a:off x="10877631" y="9436738"/>
            <a:ext cx="2749685" cy="745413"/>
          </a:xfrm>
          <a:prstGeom prst="roundRect">
            <a:avLst/>
          </a:prstGeom>
          <a:noFill/>
          <a:ln w="508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Target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70" name="圓角矩形 69"/>
          <p:cNvSpPr/>
          <p:nvPr/>
        </p:nvSpPr>
        <p:spPr>
          <a:xfrm>
            <a:off x="10619913" y="8243111"/>
            <a:ext cx="3265123" cy="630230"/>
          </a:xfrm>
          <a:prstGeom prst="roundRect">
            <a:avLst/>
          </a:prstGeom>
          <a:noFill/>
          <a:ln w="50800"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Embedding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71" name="圓角矩形 70"/>
          <p:cNvSpPr/>
          <p:nvPr/>
        </p:nvSpPr>
        <p:spPr>
          <a:xfrm>
            <a:off x="10619913" y="6680298"/>
            <a:ext cx="3265123" cy="1047164"/>
          </a:xfrm>
          <a:prstGeom prst="roundRect">
            <a:avLst/>
          </a:prstGeom>
          <a:noFill/>
          <a:ln w="508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Positional Encoding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72" name="直線單箭頭接點 71"/>
          <p:cNvCxnSpPr>
            <a:stCxn id="71" idx="0"/>
            <a:endCxn id="6" idx="2"/>
          </p:cNvCxnSpPr>
          <p:nvPr/>
        </p:nvCxnSpPr>
        <p:spPr>
          <a:xfrm flipV="1">
            <a:off x="12252475" y="6164649"/>
            <a:ext cx="0" cy="515649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/>
          <p:cNvCxnSpPr>
            <a:stCxn id="70" idx="0"/>
            <a:endCxn id="71" idx="2"/>
          </p:cNvCxnSpPr>
          <p:nvPr/>
        </p:nvCxnSpPr>
        <p:spPr>
          <a:xfrm flipV="1">
            <a:off x="12252475" y="7727462"/>
            <a:ext cx="0" cy="515649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圓角矩形 21"/>
          <p:cNvSpPr/>
          <p:nvPr/>
        </p:nvSpPr>
        <p:spPr>
          <a:xfrm>
            <a:off x="10619911" y="3344644"/>
            <a:ext cx="3265123" cy="1027129"/>
          </a:xfrm>
          <a:prstGeom prst="round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Linear </a:t>
            </a:r>
          </a:p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&amp; </a:t>
            </a:r>
            <a:r>
              <a:rPr lang="en-US" altLang="zh-TW" sz="3200" dirty="0" err="1" smtClean="0">
                <a:latin typeface="Source Code Pro" panose="020B0509030403020204" pitchFamily="49" charset="0"/>
              </a:rPr>
              <a:t>Sotfmax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28" name="直線單箭頭接點 27"/>
          <p:cNvCxnSpPr>
            <a:stCxn id="22" idx="0"/>
            <a:endCxn id="19" idx="2"/>
          </p:cNvCxnSpPr>
          <p:nvPr/>
        </p:nvCxnSpPr>
        <p:spPr>
          <a:xfrm flipV="1">
            <a:off x="12252473" y="2661573"/>
            <a:ext cx="1" cy="683071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7984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1225</TotalTime>
  <Words>544</Words>
  <Application>Microsoft Office PowerPoint</Application>
  <PresentationFormat>自訂</PresentationFormat>
  <Paragraphs>359</Paragraphs>
  <Slides>34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34</vt:i4>
      </vt:variant>
    </vt:vector>
  </HeadingPairs>
  <TitlesOfParts>
    <vt:vector size="43" baseType="lpstr">
      <vt:lpstr>Noto Sans CJK TC DemiLight</vt:lpstr>
      <vt:lpstr>新細明體</vt:lpstr>
      <vt:lpstr>Arial</vt:lpstr>
      <vt:lpstr>Calibri</vt:lpstr>
      <vt:lpstr>Calibri Light</vt:lpstr>
      <vt:lpstr>Cambria Math</vt:lpstr>
      <vt:lpstr>SauceCodePro Nerd Font</vt:lpstr>
      <vt:lpstr>Source Code Pro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仁鴻 黃</dc:creator>
  <cp:lastModifiedBy>仁鴻 黃</cp:lastModifiedBy>
  <cp:revision>155</cp:revision>
  <dcterms:created xsi:type="dcterms:W3CDTF">2020-05-30T06:14:26Z</dcterms:created>
  <dcterms:modified xsi:type="dcterms:W3CDTF">2020-06-09T14:53:55Z</dcterms:modified>
</cp:coreProperties>
</file>