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80" r:id="rId10"/>
    <p:sldId id="281" r:id="rId11"/>
    <p:sldId id="272" r:id="rId12"/>
    <p:sldId id="282" r:id="rId13"/>
    <p:sldId id="279" r:id="rId14"/>
    <p:sldId id="283" r:id="rId15"/>
    <p:sldId id="286" r:id="rId16"/>
    <p:sldId id="284" r:id="rId17"/>
    <p:sldId id="288" r:id="rId18"/>
    <p:sldId id="285" r:id="rId19"/>
    <p:sldId id="265" r:id="rId20"/>
    <p:sldId id="273" r:id="rId21"/>
    <p:sldId id="267" r:id="rId22"/>
    <p:sldId id="269" r:id="rId23"/>
    <p:sldId id="270" r:id="rId24"/>
    <p:sldId id="268" r:id="rId25"/>
    <p:sldId id="271" r:id="rId26"/>
    <p:sldId id="266" r:id="rId27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C12"/>
    <a:srgbClr val="FF0066"/>
    <a:srgbClr val="7582E1"/>
    <a:srgbClr val="191919"/>
    <a:srgbClr val="FF9999"/>
    <a:srgbClr val="9966FF"/>
    <a:srgbClr val="CCDE82"/>
    <a:srgbClr val="CC66FF"/>
    <a:srgbClr val="CC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634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==12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==5 </a:t>
            </a:r>
            <a:r>
              <a:rPr lang="zh-TW" altLang="en-US" sz="2400">
                <a:latin typeface="SauceCodePro Nerd Font" panose="020B0509030403020204" pitchFamily="49" charset="0"/>
              </a:rPr>
              <a:t> </a:t>
            </a:r>
            <a:r>
              <a:rPr lang="en-US" altLang="zh-TW" sz="240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22943873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331431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446870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331431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446870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5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21035" y="4348282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5072351" y="9925472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189" y="28236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47562" y="46435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71964" y="46435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106264" y="52821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76911" y="86295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702068" y="91928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401313" y="41279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3026471" y="17387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44350" y="79992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44351" y="64364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76912" y="74836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76913" y="59208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401314" y="86295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3026471" y="91928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68753" y="79992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68753" y="64364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401315" y="59208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401315" y="74836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68751" y="31008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401313" y="24177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66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0066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66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0066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0066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0066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66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0066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66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0066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0066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0066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0066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0066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accent2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6516552" y="5954324"/>
                <a:ext cx="3174949" cy="1458544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 flipV="1">
            <a:off x="9691500" y="6330342"/>
            <a:ext cx="987806" cy="353254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9" idx="3"/>
            <a:endCxn id="62" idx="1"/>
          </p:cNvCxnSpPr>
          <p:nvPr/>
        </p:nvCxnSpPr>
        <p:spPr>
          <a:xfrm>
            <a:off x="9691500" y="6683599"/>
            <a:ext cx="987806" cy="37432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圓角矩形 67"/>
              <p:cNvSpPr/>
              <p:nvPr/>
            </p:nvSpPr>
            <p:spPr>
              <a:xfrm>
                <a:off x="6524838" y="7412868"/>
                <a:ext cx="3174949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9699786" y="7772871"/>
            <a:ext cx="987806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207403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</a:p>
          <a:p>
            <a:pPr lvl="1"/>
            <a:r>
              <a:rPr lang="en-US" altLang="zh-TW" sz="3200" dirty="0"/>
              <a:t>Dot-Product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7030A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285970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7023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8996537" y="6255634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Q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9983279" y="8535736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9566560" y="8086721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5" name="圓角矩形 74"/>
          <p:cNvSpPr/>
          <p:nvPr/>
        </p:nvSpPr>
        <p:spPr>
          <a:xfrm>
            <a:off x="10888729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234603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5873203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" y="4251764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843954" y="8031664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587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8755991" y="5022429"/>
            <a:ext cx="3987895" cy="3426804"/>
            <a:chOff x="144097" y="779552"/>
            <a:chExt cx="3987895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24032" y="193191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501551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4361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387864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808" y="3662448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3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21698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23" y="4082319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5625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374003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47" y="4092599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72992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5990111" y="5277829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4293157" y="5304631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472563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832566"/>
            <a:ext cx="32122" cy="1297381"/>
          </a:xfrm>
          <a:prstGeom prst="bentConnector3">
            <a:avLst>
              <a:gd name="adj1" fmla="val 308898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134762" y="5265614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811447" y="8906017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371478" y="8936235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896590" y="8790542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360335" y="6852260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3498971" y="690231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14093005" y="5829718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12044091" y="609012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15601326" y="6396646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063366" y="6390542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1" y="9693206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699652" y="9530114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5817416" y="5702577"/>
            <a:ext cx="3997104" cy="3426804"/>
            <a:chOff x="7330556" y="1857078"/>
            <a:chExt cx="3997104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71" name="圓角矩形 17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0" name="圓角矩形 17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1" name="圓角矩形 18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2" name="圓角矩形 18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3" name="圓角矩形 18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4" name="圓角矩形 18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6" name="圓角矩形 18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7" name="圓角矩形 18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8" name="圓角矩形 18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9" name="圓角矩形 18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0" name="圓角矩形 18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5" name="圓角矩形 19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7" name="圓角矩形 19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10" name="圓角矩形 109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弧形 16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弧形 167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22945750" y="5642871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Q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04545" y="73320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871871" y="73320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839197" y="73320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528208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9495534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1462860" y="9102757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7888208" y="8077479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9855534" y="8077481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11822860" y="8077477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8123294" y="51400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Dot-Product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8283031" y="57595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10250361" y="57595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9855534" y="6154383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7056945" y="74844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9024271" y="74844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0991597" y="74844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8275694" y="52924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Dot-Product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8435431" y="59119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10402761" y="59119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10007934" y="6306783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7888208" y="8229879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9855534" y="8229881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11822860" y="8229877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7209345" y="7636864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9176671" y="76368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11143997" y="763686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8428094" y="5444897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Dot-Product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8587831" y="6064360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10555161" y="6064361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10160334" y="6459184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7888208" y="8382279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9855534" y="8382281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11822860" y="8382278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9323547" y="4455707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9323547" y="4608107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10007934" y="3923717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434</Words>
  <Application>Microsoft Office PowerPoint</Application>
  <PresentationFormat>自訂</PresentationFormat>
  <Paragraphs>274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116</cp:revision>
  <dcterms:created xsi:type="dcterms:W3CDTF">2020-05-30T06:14:26Z</dcterms:created>
  <dcterms:modified xsi:type="dcterms:W3CDTF">2020-06-06T12:26:15Z</dcterms:modified>
</cp:coreProperties>
</file>