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80" r:id="rId10"/>
    <p:sldId id="281" r:id="rId11"/>
    <p:sldId id="272" r:id="rId12"/>
    <p:sldId id="282" r:id="rId13"/>
    <p:sldId id="289" r:id="rId14"/>
    <p:sldId id="291" r:id="rId15"/>
    <p:sldId id="286" r:id="rId16"/>
    <p:sldId id="292" r:id="rId17"/>
    <p:sldId id="288" r:id="rId18"/>
    <p:sldId id="285" r:id="rId19"/>
    <p:sldId id="265" r:id="rId20"/>
    <p:sldId id="273" r:id="rId21"/>
    <p:sldId id="267" r:id="rId22"/>
    <p:sldId id="269" r:id="rId23"/>
    <p:sldId id="270" r:id="rId24"/>
    <p:sldId id="268" r:id="rId25"/>
    <p:sldId id="271" r:id="rId26"/>
    <p:sldId id="266" r:id="rId27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E4C12"/>
    <a:srgbClr val="7582E1"/>
    <a:srgbClr val="191919"/>
    <a:srgbClr val="FF9999"/>
    <a:srgbClr val="9966FF"/>
    <a:srgbClr val="CCDE82"/>
    <a:srgbClr val="CC66FF"/>
    <a:srgbClr val="CC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6516552" y="5954324"/>
                <a:ext cx="3174949" cy="1458544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 flipV="1">
            <a:off x="9691500" y="6330342"/>
            <a:ext cx="987806" cy="35325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9691500" y="6683599"/>
            <a:ext cx="987806" cy="37432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6524838" y="7412868"/>
                <a:ext cx="3174949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9699786" y="7772871"/>
            <a:ext cx="987806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207403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</a:p>
          <a:p>
            <a:pPr lvl="1"/>
            <a:r>
              <a:rPr lang="en-US" altLang="zh-TW" sz="3200" dirty="0"/>
              <a:t>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7030A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285970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7023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996537" y="6255634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Q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9983279" y="8535736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9566560" y="8086721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5" name="圓角矩形 74"/>
          <p:cNvSpPr/>
          <p:nvPr/>
        </p:nvSpPr>
        <p:spPr>
          <a:xfrm>
            <a:off x="10888729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234603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5873203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4251764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843954" y="8031664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8755991" y="5022429"/>
            <a:ext cx="3987895" cy="3426804"/>
            <a:chOff x="144097" y="779552"/>
            <a:chExt cx="3987895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24032" y="193191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501551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4361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387864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808" y="3662448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21698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4082319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374003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4092599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72992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5990111" y="5277829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4293157" y="5304631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472563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83256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134762" y="5265614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811447" y="890601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371478" y="8936235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896590" y="8790542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360335" y="6852260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3498971" y="690231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14093005" y="5829718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12044091" y="609012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15601326" y="6396646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063366" y="6390542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1" y="9693206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699652" y="9530114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5817416" y="5702577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22945750" y="5642871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Q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04545" y="73320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871871" y="73320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839197" y="73320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528208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9495534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1462860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7888208" y="8077479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9855534" y="8077481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11822860" y="8077477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123294" y="51400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8283031" y="57595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10250361" y="57595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9855534" y="6154383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7056945" y="74844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9024271" y="74844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0991597" y="74844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8275694" y="52924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8435431" y="59119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10402761" y="59119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10007934" y="6306783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7888208" y="8229879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9855534" y="8229881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11822860" y="8229877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7209345" y="76368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9176671" y="76368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11143997" y="76368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8428094" y="54448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8587831" y="60643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10555161" y="60643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10160334" y="6459184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7888208" y="8382279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9855534" y="8382281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11822860" y="8382278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9323547" y="4455707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9323547" y="4608107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10007934" y="3923717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418</Words>
  <Application>Microsoft Office PowerPoint</Application>
  <PresentationFormat>自訂</PresentationFormat>
  <Paragraphs>264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120</cp:revision>
  <dcterms:created xsi:type="dcterms:W3CDTF">2020-05-30T06:14:26Z</dcterms:created>
  <dcterms:modified xsi:type="dcterms:W3CDTF">2020-06-06T12:44:38Z</dcterms:modified>
</cp:coreProperties>
</file>