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634</Words>
  <Application>Microsoft Office PowerPoint</Application>
  <PresentationFormat>自訂</PresentationFormat>
  <Paragraphs>395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165</cp:revision>
  <dcterms:created xsi:type="dcterms:W3CDTF">2020-05-30T06:14:26Z</dcterms:created>
  <dcterms:modified xsi:type="dcterms:W3CDTF">2020-06-12T05:14:34Z</dcterms:modified>
</cp:coreProperties>
</file>