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26" r:id="rId3"/>
    <p:sldId id="327" r:id="rId4"/>
    <p:sldId id="323" r:id="rId5"/>
    <p:sldId id="325" r:id="rId6"/>
    <p:sldId id="319" r:id="rId7"/>
    <p:sldId id="320" r:id="rId8"/>
    <p:sldId id="324" r:id="rId9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9E"/>
    <a:srgbClr val="CC66FF"/>
    <a:srgbClr val="191919"/>
    <a:srgbClr val="9966FF"/>
    <a:srgbClr val="FF0066"/>
    <a:srgbClr val="EE4C12"/>
    <a:srgbClr val="7582E1"/>
    <a:srgbClr val="FF9999"/>
    <a:srgbClr val="CCDE82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3" autoAdjust="0"/>
  </p:normalViewPr>
  <p:slideViewPr>
    <p:cSldViewPr snapToGrid="0">
      <p:cViewPr>
        <p:scale>
          <a:sx n="66" d="100"/>
          <a:sy n="66" d="100"/>
        </p:scale>
        <p:origin x="-1099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2022317" y="3045795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3449472" y="3314652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894730" y="3279886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7496591" y="3463113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6445379" y="456773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6380750" y="594570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7918950" y="5335255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2679911" y="40001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4204450" y="4244427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4636315" y="6029836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2854760" y="53378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2022317" y="3045795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3449472" y="3314652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894730" y="3279886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7496591" y="3463113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6445379" y="456773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6380750" y="594570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7918950" y="5335255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2679911" y="40001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4204450" y="4244427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4636315" y="6029836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2854760" y="53378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8" name="綵帶 (向上) 127"/>
          <p:cNvSpPr/>
          <p:nvPr/>
        </p:nvSpPr>
        <p:spPr>
          <a:xfrm>
            <a:off x="14515438" y="5314781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Q’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22" name="直線單箭頭接點 45"/>
          <p:cNvCxnSpPr>
            <a:stCxn id="103" idx="3"/>
            <a:endCxn id="128" idx="1"/>
          </p:cNvCxnSpPr>
          <p:nvPr/>
        </p:nvCxnSpPr>
        <p:spPr>
          <a:xfrm flipV="1">
            <a:off x="9264875" y="5610693"/>
            <a:ext cx="5442838" cy="20474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2022317" y="3045795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3449472" y="3314652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894730" y="3279886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7496591" y="3463113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103" idx="3"/>
            <a:endCxn id="109" idx="1"/>
          </p:cNvCxnSpPr>
          <p:nvPr/>
        </p:nvCxnSpPr>
        <p:spPr>
          <a:xfrm flipV="1">
            <a:off x="9264875" y="4316584"/>
            <a:ext cx="3524613" cy="1314583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103" idx="3"/>
            <a:endCxn id="121" idx="1"/>
          </p:cNvCxnSpPr>
          <p:nvPr/>
        </p:nvCxnSpPr>
        <p:spPr>
          <a:xfrm>
            <a:off x="9264875" y="5631167"/>
            <a:ext cx="3699462" cy="2311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103" idx="3"/>
            <a:endCxn id="115" idx="1"/>
          </p:cNvCxnSpPr>
          <p:nvPr/>
        </p:nvCxnSpPr>
        <p:spPr>
          <a:xfrm flipV="1">
            <a:off x="9264875" y="4560813"/>
            <a:ext cx="5049152" cy="107035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綵帶 (向上) 99"/>
          <p:cNvSpPr/>
          <p:nvPr/>
        </p:nvSpPr>
        <p:spPr>
          <a:xfrm>
            <a:off x="6445379" y="456773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6380750" y="594570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7918950" y="5335255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2679911" y="40001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4204450" y="4244427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4636315" y="6029836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2854760" y="53378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51" name="直線單箭頭接點 45"/>
          <p:cNvCxnSpPr>
            <a:stCxn id="103" idx="3"/>
            <a:endCxn id="120" idx="1"/>
          </p:cNvCxnSpPr>
          <p:nvPr/>
        </p:nvCxnSpPr>
        <p:spPr>
          <a:xfrm>
            <a:off x="9264875" y="5631167"/>
            <a:ext cx="5481017" cy="71505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綵帶 (向上) 127"/>
          <p:cNvSpPr/>
          <p:nvPr/>
        </p:nvSpPr>
        <p:spPr>
          <a:xfrm>
            <a:off x="14515438" y="5314781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Q’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141" name="直線單箭頭接點 45"/>
          <p:cNvCxnSpPr>
            <a:stCxn id="109" idx="2"/>
            <a:endCxn id="128" idx="0"/>
          </p:cNvCxnSpPr>
          <p:nvPr/>
        </p:nvCxnSpPr>
        <p:spPr>
          <a:xfrm>
            <a:off x="13307442" y="4632970"/>
            <a:ext cx="1977096" cy="68181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45"/>
          <p:cNvCxnSpPr>
            <a:stCxn id="115" idx="2"/>
            <a:endCxn id="128" idx="0"/>
          </p:cNvCxnSpPr>
          <p:nvPr/>
        </p:nvCxnSpPr>
        <p:spPr>
          <a:xfrm>
            <a:off x="14831981" y="4877199"/>
            <a:ext cx="452557" cy="437582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45"/>
          <p:cNvCxnSpPr>
            <a:stCxn id="120" idx="0"/>
            <a:endCxn id="128" idx="2"/>
          </p:cNvCxnSpPr>
          <p:nvPr/>
        </p:nvCxnSpPr>
        <p:spPr>
          <a:xfrm flipV="1">
            <a:off x="15263846" y="5698317"/>
            <a:ext cx="20692" cy="33151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45"/>
          <p:cNvCxnSpPr>
            <a:stCxn id="121" idx="3"/>
            <a:endCxn id="128" idx="1"/>
          </p:cNvCxnSpPr>
          <p:nvPr/>
        </p:nvCxnSpPr>
        <p:spPr>
          <a:xfrm flipV="1">
            <a:off x="14000244" y="5610693"/>
            <a:ext cx="707469" cy="4359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群組 288"/>
          <p:cNvGrpSpPr/>
          <p:nvPr/>
        </p:nvGrpSpPr>
        <p:grpSpPr>
          <a:xfrm rot="20400000">
            <a:off x="11304000" y="749880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290" name="橢圓 289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橢圓 290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書卷 (水平) 291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書卷 (水平) 292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書卷 (水平) 293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295" name="群組 294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9" name="矩形 318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20" name="矩形 319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21" name="甜甜圈 320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矩形 321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6" name="群組 295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5" name="矩形 314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17" name="甜甜圈 316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矩形 317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7" name="群組 296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1" name="矩形 31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13" name="甜甜圈 31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8" name="群組 297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07" name="矩形 30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8" name="矩形 30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09" name="甜甜圈 30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矩形 30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99" name="波浪 298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0" name="波浪 299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1" name="波浪 300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2" name="波浪 301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45"/>
            <p:cNvCxnSpPr>
              <a:stCxn id="315" idx="3"/>
              <a:endCxn id="299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單箭頭接點 45"/>
            <p:cNvCxnSpPr>
              <a:stCxn id="307" idx="3"/>
              <a:endCxn id="300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45"/>
            <p:cNvCxnSpPr>
              <a:stCxn id="319" idx="3"/>
              <a:endCxn id="302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45"/>
            <p:cNvCxnSpPr>
              <a:stCxn id="311" idx="3"/>
              <a:endCxn id="301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/>
          <p:cNvGrpSpPr/>
          <p:nvPr/>
        </p:nvGrpSpPr>
        <p:grpSpPr>
          <a:xfrm rot="1287924">
            <a:off x="241200" y="817200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256" name="橢圓 255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書卷 (水平) 257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書卷 (水平) 258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書卷 (水平) 259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261" name="群組 260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85" name="矩形 284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87" name="甜甜圈 286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矩形 287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2" name="群組 261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81" name="矩形 28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82" name="矩形 28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83" name="甜甜圈 28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矩形 28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3" name="群組 262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77" name="矩形 27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8" name="矩形 27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79" name="甜甜圈 27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4" name="群組 263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73" name="矩形 272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75" name="甜甜圈 274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65" name="波浪 264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波浪 265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7" name="波浪 266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波浪 267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269" name="直線單箭頭接點 45"/>
            <p:cNvCxnSpPr>
              <a:stCxn id="281" idx="3"/>
              <a:endCxn id="265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單箭頭接點 45"/>
            <p:cNvCxnSpPr>
              <a:stCxn id="273" idx="3"/>
              <a:endCxn id="266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45"/>
            <p:cNvCxnSpPr>
              <a:stCxn id="285" idx="3"/>
              <a:endCxn id="268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45"/>
            <p:cNvCxnSpPr>
              <a:stCxn id="277" idx="3"/>
              <a:endCxn id="267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橢圓 88"/>
          <p:cNvSpPr/>
          <p:nvPr/>
        </p:nvSpPr>
        <p:spPr>
          <a:xfrm>
            <a:off x="14437271" y="2647210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5864426" y="2916067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309684" y="2881301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9911545" y="3064528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8860333" y="416914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8795704" y="554712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10333904" y="4936670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5094865" y="36016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6619404" y="3845842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7051269" y="5631251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5269714" y="49393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65" name="直線單箭頭接點 45"/>
          <p:cNvCxnSpPr>
            <a:stCxn id="17" idx="3"/>
            <a:endCxn id="291" idx="2"/>
          </p:cNvCxnSpPr>
          <p:nvPr/>
        </p:nvCxnSpPr>
        <p:spPr>
          <a:xfrm>
            <a:off x="8947474" y="6366587"/>
            <a:ext cx="2656370" cy="5223025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45"/>
          <p:cNvCxnSpPr>
            <a:stCxn id="17" idx="7"/>
            <a:endCxn id="291" idx="6"/>
          </p:cNvCxnSpPr>
          <p:nvPr/>
        </p:nvCxnSpPr>
        <p:spPr>
          <a:xfrm>
            <a:off x="12026996" y="3479281"/>
            <a:ext cx="4364808" cy="6367657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45"/>
          <p:cNvCxnSpPr>
            <a:stCxn id="89" idx="2"/>
            <a:endCxn id="291" idx="2"/>
          </p:cNvCxnSpPr>
          <p:nvPr/>
        </p:nvCxnSpPr>
        <p:spPr>
          <a:xfrm flipH="1">
            <a:off x="11603844" y="4805889"/>
            <a:ext cx="2833427" cy="6783723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45"/>
          <p:cNvCxnSpPr>
            <a:stCxn id="89" idx="5"/>
            <a:endCxn id="291" idx="6"/>
          </p:cNvCxnSpPr>
          <p:nvPr/>
        </p:nvCxnSpPr>
        <p:spPr>
          <a:xfrm flipH="1">
            <a:off x="16391804" y="6332305"/>
            <a:ext cx="2026950" cy="3514633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45"/>
          <p:cNvCxnSpPr>
            <a:stCxn id="89" idx="7"/>
            <a:endCxn id="290" idx="6"/>
          </p:cNvCxnSpPr>
          <p:nvPr/>
        </p:nvCxnSpPr>
        <p:spPr>
          <a:xfrm>
            <a:off x="18418754" y="3279472"/>
            <a:ext cx="3836056" cy="4583946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45"/>
          <p:cNvCxnSpPr>
            <a:stCxn id="89" idx="3"/>
            <a:endCxn id="290" idx="2"/>
          </p:cNvCxnSpPr>
          <p:nvPr/>
        </p:nvCxnSpPr>
        <p:spPr>
          <a:xfrm>
            <a:off x="15120386" y="6332305"/>
            <a:ext cx="2200930" cy="3326757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45"/>
          <p:cNvCxnSpPr>
            <a:stCxn id="89" idx="1"/>
            <a:endCxn id="257" idx="2"/>
          </p:cNvCxnSpPr>
          <p:nvPr/>
        </p:nvCxnSpPr>
        <p:spPr>
          <a:xfrm flipH="1">
            <a:off x="675710" y="3279472"/>
            <a:ext cx="14444676" cy="4990433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45"/>
          <p:cNvCxnSpPr>
            <a:stCxn id="89" idx="4"/>
            <a:endCxn id="257" idx="6"/>
          </p:cNvCxnSpPr>
          <p:nvPr/>
        </p:nvCxnSpPr>
        <p:spPr>
          <a:xfrm flipH="1">
            <a:off x="5417538" y="6964567"/>
            <a:ext cx="11352032" cy="3169886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45"/>
          <p:cNvCxnSpPr>
            <a:stCxn id="17" idx="5"/>
            <a:endCxn id="257" idx="6"/>
          </p:cNvCxnSpPr>
          <p:nvPr/>
        </p:nvCxnSpPr>
        <p:spPr>
          <a:xfrm flipH="1">
            <a:off x="5417538" y="6366587"/>
            <a:ext cx="6609458" cy="3767866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45"/>
          <p:cNvCxnSpPr>
            <a:stCxn id="17" idx="1"/>
            <a:endCxn id="257" idx="2"/>
          </p:cNvCxnSpPr>
          <p:nvPr/>
        </p:nvCxnSpPr>
        <p:spPr>
          <a:xfrm flipH="1">
            <a:off x="675710" y="3479281"/>
            <a:ext cx="8271764" cy="4790624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45"/>
          <p:cNvCxnSpPr>
            <a:stCxn id="256" idx="2"/>
            <a:endCxn id="89" idx="1"/>
          </p:cNvCxnSpPr>
          <p:nvPr/>
        </p:nvCxnSpPr>
        <p:spPr>
          <a:xfrm flipV="1">
            <a:off x="6238479" y="3279472"/>
            <a:ext cx="8881907" cy="7329689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45"/>
          <p:cNvCxnSpPr>
            <a:stCxn id="256" idx="6"/>
            <a:endCxn id="89" idx="5"/>
          </p:cNvCxnSpPr>
          <p:nvPr/>
        </p:nvCxnSpPr>
        <p:spPr>
          <a:xfrm flipV="1">
            <a:off x="11124439" y="6332305"/>
            <a:ext cx="7294315" cy="6198080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書卷 (水平) 44"/>
          <p:cNvSpPr/>
          <p:nvPr/>
        </p:nvSpPr>
        <p:spPr>
          <a:xfrm>
            <a:off x="15084218" y="8782957"/>
            <a:ext cx="1103201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’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56" idx="3"/>
            <a:endCxn id="45" idx="1"/>
          </p:cNvCxnSpPr>
          <p:nvPr/>
        </p:nvCxnSpPr>
        <p:spPr>
          <a:xfrm>
            <a:off x="14070576" y="8136793"/>
            <a:ext cx="1013642" cy="890004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45"/>
          <p:cNvCxnSpPr>
            <a:stCxn id="95" idx="3"/>
            <a:endCxn id="45" idx="1"/>
          </p:cNvCxnSpPr>
          <p:nvPr/>
        </p:nvCxnSpPr>
        <p:spPr>
          <a:xfrm flipV="1">
            <a:off x="14379273" y="9026797"/>
            <a:ext cx="704945" cy="10518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94" idx="3"/>
            <a:endCxn id="45" idx="1"/>
          </p:cNvCxnSpPr>
          <p:nvPr/>
        </p:nvCxnSpPr>
        <p:spPr>
          <a:xfrm flipV="1">
            <a:off x="13337505" y="9026797"/>
            <a:ext cx="1746713" cy="10645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45"/>
          <p:cNvCxnSpPr>
            <a:stCxn id="96" idx="3"/>
            <a:endCxn id="45" idx="1"/>
          </p:cNvCxnSpPr>
          <p:nvPr/>
        </p:nvCxnSpPr>
        <p:spPr>
          <a:xfrm flipV="1">
            <a:off x="13470327" y="9026797"/>
            <a:ext cx="1613891" cy="181661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/>
          <p:cNvGrpSpPr/>
          <p:nvPr/>
        </p:nvGrpSpPr>
        <p:grpSpPr>
          <a:xfrm rot="1287519">
            <a:off x="240912" y="817287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116" name="橢圓 115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書卷 (水平) 117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9" name="書卷 (水平) 118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書卷 (水平) 121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23" name="群組 122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51" name="矩形 25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2" name="矩形 25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53" name="甜甜圈 25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47" name="矩形 24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49" name="甜甜圈 24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矩形 24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43" name="矩形 242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45" name="甜甜圈 244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矩形 245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38" name="矩形 237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40" name="甜甜圈 239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7" name="波浪 126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波浪 128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0" name="波浪 129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1" name="波浪 140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144" name="直線單箭頭接點 45"/>
            <p:cNvCxnSpPr>
              <a:stCxn id="247" idx="3"/>
              <a:endCxn id="127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45"/>
            <p:cNvCxnSpPr>
              <a:stCxn id="238" idx="3"/>
              <a:endCxn id="129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45"/>
            <p:cNvCxnSpPr>
              <a:stCxn id="251" idx="3"/>
              <a:endCxn id="141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單箭頭接點 45"/>
            <p:cNvCxnSpPr>
              <a:stCxn id="243" idx="3"/>
              <a:endCxn id="130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45"/>
            <p:cNvCxnSpPr>
              <a:stCxn id="118" idx="3"/>
              <a:endCxn id="240" idx="1"/>
            </p:cNvCxnSpPr>
            <p:nvPr/>
          </p:nvCxnSpPr>
          <p:spPr>
            <a:xfrm>
              <a:off x="7511392" y="8174103"/>
              <a:ext cx="73945" cy="79608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45"/>
            <p:cNvCxnSpPr>
              <a:stCxn id="118" idx="3"/>
              <a:endCxn id="249" idx="2"/>
            </p:cNvCxnSpPr>
            <p:nvPr/>
          </p:nvCxnSpPr>
          <p:spPr>
            <a:xfrm>
              <a:off x="7511392" y="8174103"/>
              <a:ext cx="515490" cy="13235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單箭頭接點 45"/>
            <p:cNvCxnSpPr>
              <a:stCxn id="118" idx="3"/>
              <a:endCxn id="245" idx="0"/>
            </p:cNvCxnSpPr>
            <p:nvPr/>
          </p:nvCxnSpPr>
          <p:spPr>
            <a:xfrm>
              <a:off x="7511392" y="8174103"/>
              <a:ext cx="917681" cy="1649089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單箭頭接點 45"/>
            <p:cNvCxnSpPr>
              <a:stCxn id="118" idx="3"/>
              <a:endCxn id="253" idx="0"/>
            </p:cNvCxnSpPr>
            <p:nvPr/>
          </p:nvCxnSpPr>
          <p:spPr>
            <a:xfrm flipH="1">
              <a:off x="7443203" y="8174103"/>
              <a:ext cx="68189" cy="250304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書卷 (水平) 230"/>
            <p:cNvSpPr/>
            <p:nvPr/>
          </p:nvSpPr>
          <p:spPr>
            <a:xfrm>
              <a:off x="15084218" y="8782957"/>
              <a:ext cx="1103201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r>
                <a:rPr lang="en-US" altLang="zh-TW" sz="16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’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232" name="直線單箭頭接點 45"/>
            <p:cNvCxnSpPr>
              <a:stCxn id="127" idx="3"/>
              <a:endCxn id="231" idx="1"/>
            </p:cNvCxnSpPr>
            <p:nvPr/>
          </p:nvCxnSpPr>
          <p:spPr>
            <a:xfrm>
              <a:off x="14070576" y="8136793"/>
              <a:ext cx="1013642" cy="890004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單箭頭接點 45"/>
            <p:cNvCxnSpPr>
              <a:stCxn id="130" idx="3"/>
              <a:endCxn id="231" idx="1"/>
            </p:cNvCxnSpPr>
            <p:nvPr/>
          </p:nvCxnSpPr>
          <p:spPr>
            <a:xfrm flipV="1">
              <a:off x="14379273" y="9026797"/>
              <a:ext cx="704945" cy="105180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單箭頭接點 45"/>
            <p:cNvCxnSpPr>
              <a:stCxn id="129" idx="3"/>
              <a:endCxn id="231" idx="1"/>
            </p:cNvCxnSpPr>
            <p:nvPr/>
          </p:nvCxnSpPr>
          <p:spPr>
            <a:xfrm flipV="1">
              <a:off x="13337505" y="9026797"/>
              <a:ext cx="1746713" cy="106455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單箭頭接點 45"/>
            <p:cNvCxnSpPr>
              <a:stCxn id="141" idx="3"/>
              <a:endCxn id="231" idx="1"/>
            </p:cNvCxnSpPr>
            <p:nvPr/>
          </p:nvCxnSpPr>
          <p:spPr>
            <a:xfrm flipV="1">
              <a:off x="13470327" y="9026797"/>
              <a:ext cx="1613891" cy="181661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橢圓 88"/>
          <p:cNvSpPr/>
          <p:nvPr/>
        </p:nvSpPr>
        <p:spPr>
          <a:xfrm>
            <a:off x="14437271" y="2647210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5864426" y="2916067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309684" y="2881301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9911545" y="3064528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8860333" y="416914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8795704" y="554712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10333904" y="4936670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5094865" y="36016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6619404" y="3845842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7051269" y="5631251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5269714" y="49393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8" name="綵帶 (向上) 127"/>
          <p:cNvSpPr/>
          <p:nvPr/>
        </p:nvSpPr>
        <p:spPr>
          <a:xfrm>
            <a:off x="16930392" y="4916196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Q’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65" name="直線單箭頭接點 45"/>
          <p:cNvCxnSpPr>
            <a:stCxn id="17" idx="3"/>
            <a:endCxn id="133" idx="2"/>
          </p:cNvCxnSpPr>
          <p:nvPr/>
        </p:nvCxnSpPr>
        <p:spPr>
          <a:xfrm>
            <a:off x="8947474" y="6366587"/>
            <a:ext cx="2641360" cy="5184018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45"/>
          <p:cNvCxnSpPr>
            <a:stCxn id="17" idx="7"/>
            <a:endCxn id="133" idx="6"/>
          </p:cNvCxnSpPr>
          <p:nvPr/>
        </p:nvCxnSpPr>
        <p:spPr>
          <a:xfrm>
            <a:off x="12026996" y="3479281"/>
            <a:ext cx="4362782" cy="6364748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45"/>
          <p:cNvCxnSpPr>
            <a:stCxn id="89" idx="2"/>
            <a:endCxn id="133" idx="2"/>
          </p:cNvCxnSpPr>
          <p:nvPr/>
        </p:nvCxnSpPr>
        <p:spPr>
          <a:xfrm flipH="1">
            <a:off x="11588834" y="4805889"/>
            <a:ext cx="2848437" cy="6744716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45"/>
          <p:cNvCxnSpPr>
            <a:stCxn id="89" idx="5"/>
            <a:endCxn id="133" idx="6"/>
          </p:cNvCxnSpPr>
          <p:nvPr/>
        </p:nvCxnSpPr>
        <p:spPr>
          <a:xfrm flipH="1">
            <a:off x="16389778" y="6332305"/>
            <a:ext cx="2028976" cy="3511724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45"/>
          <p:cNvCxnSpPr>
            <a:stCxn id="89" idx="7"/>
            <a:endCxn id="132" idx="6"/>
          </p:cNvCxnSpPr>
          <p:nvPr/>
        </p:nvCxnSpPr>
        <p:spPr>
          <a:xfrm>
            <a:off x="18418754" y="3279472"/>
            <a:ext cx="3848798" cy="4625235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45"/>
          <p:cNvCxnSpPr>
            <a:stCxn id="89" idx="3"/>
            <a:endCxn id="132" idx="2"/>
          </p:cNvCxnSpPr>
          <p:nvPr/>
        </p:nvCxnSpPr>
        <p:spPr>
          <a:xfrm>
            <a:off x="15120386" y="6332305"/>
            <a:ext cx="2200294" cy="3330852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/>
          <p:cNvGrpSpPr/>
          <p:nvPr/>
        </p:nvGrpSpPr>
        <p:grpSpPr>
          <a:xfrm rot="20425883">
            <a:off x="11302531" y="7500062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132" name="橢圓 131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書卷 (水平) 133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5" name="書卷 (水平) 134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6" name="書卷 (水平) 135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37" name="群組 136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74" name="矩形 173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76" name="甜甜圈 175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70" name="矩形 169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72" name="甜甜圈 171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66" name="矩形 165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68" name="甜甜圈 167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62" name="矩形 161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64" name="甜甜圈 163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2" name="波浪 141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3" name="波浪 142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5" name="波浪 144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波浪 145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148" name="直線單箭頭接點 45"/>
            <p:cNvCxnSpPr>
              <a:stCxn id="170" idx="3"/>
              <a:endCxn id="142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45"/>
            <p:cNvCxnSpPr>
              <a:stCxn id="162" idx="3"/>
              <a:endCxn id="143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45"/>
            <p:cNvCxnSpPr>
              <a:stCxn id="174" idx="3"/>
              <a:endCxn id="146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45"/>
            <p:cNvCxnSpPr>
              <a:stCxn id="166" idx="3"/>
              <a:endCxn id="145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45"/>
            <p:cNvCxnSpPr>
              <a:stCxn id="134" idx="3"/>
              <a:endCxn id="164" idx="1"/>
            </p:cNvCxnSpPr>
            <p:nvPr/>
          </p:nvCxnSpPr>
          <p:spPr>
            <a:xfrm>
              <a:off x="7511392" y="8174103"/>
              <a:ext cx="73945" cy="79608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45"/>
            <p:cNvCxnSpPr>
              <a:stCxn id="134" idx="3"/>
              <a:endCxn id="172" idx="2"/>
            </p:cNvCxnSpPr>
            <p:nvPr/>
          </p:nvCxnSpPr>
          <p:spPr>
            <a:xfrm>
              <a:off x="7511392" y="8174103"/>
              <a:ext cx="515490" cy="13235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45"/>
            <p:cNvCxnSpPr>
              <a:stCxn id="134" idx="3"/>
              <a:endCxn id="168" idx="0"/>
            </p:cNvCxnSpPr>
            <p:nvPr/>
          </p:nvCxnSpPr>
          <p:spPr>
            <a:xfrm>
              <a:off x="7511392" y="8174103"/>
              <a:ext cx="917681" cy="1649089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45"/>
            <p:cNvCxnSpPr>
              <a:stCxn id="134" idx="3"/>
              <a:endCxn id="176" idx="0"/>
            </p:cNvCxnSpPr>
            <p:nvPr/>
          </p:nvCxnSpPr>
          <p:spPr>
            <a:xfrm flipH="1">
              <a:off x="7443203" y="8174103"/>
              <a:ext cx="68189" cy="250304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書卷 (水平) 156"/>
            <p:cNvSpPr/>
            <p:nvPr/>
          </p:nvSpPr>
          <p:spPr>
            <a:xfrm>
              <a:off x="15084218" y="8782957"/>
              <a:ext cx="1103201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r>
                <a:rPr lang="en-US" altLang="zh-TW" sz="16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’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158" name="直線單箭頭接點 45"/>
            <p:cNvCxnSpPr>
              <a:stCxn id="142" idx="3"/>
              <a:endCxn id="157" idx="1"/>
            </p:cNvCxnSpPr>
            <p:nvPr/>
          </p:nvCxnSpPr>
          <p:spPr>
            <a:xfrm>
              <a:off x="14070576" y="8136793"/>
              <a:ext cx="1013642" cy="890004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45"/>
            <p:cNvCxnSpPr>
              <a:stCxn id="145" idx="3"/>
              <a:endCxn id="157" idx="1"/>
            </p:cNvCxnSpPr>
            <p:nvPr/>
          </p:nvCxnSpPr>
          <p:spPr>
            <a:xfrm flipV="1">
              <a:off x="14379273" y="9026797"/>
              <a:ext cx="704945" cy="105180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45"/>
            <p:cNvCxnSpPr>
              <a:stCxn id="143" idx="3"/>
              <a:endCxn id="157" idx="1"/>
            </p:cNvCxnSpPr>
            <p:nvPr/>
          </p:nvCxnSpPr>
          <p:spPr>
            <a:xfrm flipV="1">
              <a:off x="13337505" y="9026797"/>
              <a:ext cx="1746713" cy="106455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45"/>
            <p:cNvCxnSpPr>
              <a:stCxn id="146" idx="3"/>
              <a:endCxn id="157" idx="1"/>
            </p:cNvCxnSpPr>
            <p:nvPr/>
          </p:nvCxnSpPr>
          <p:spPr>
            <a:xfrm flipV="1">
              <a:off x="13470327" y="9026797"/>
              <a:ext cx="1613891" cy="181661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直線單箭頭接點 45"/>
          <p:cNvCxnSpPr>
            <a:stCxn id="89" idx="1"/>
            <a:endCxn id="117" idx="2"/>
          </p:cNvCxnSpPr>
          <p:nvPr/>
        </p:nvCxnSpPr>
        <p:spPr>
          <a:xfrm flipH="1">
            <a:off x="675166" y="3279472"/>
            <a:ext cx="14445220" cy="4991916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45"/>
          <p:cNvCxnSpPr>
            <a:stCxn id="89" idx="4"/>
            <a:endCxn id="117" idx="6"/>
          </p:cNvCxnSpPr>
          <p:nvPr/>
        </p:nvCxnSpPr>
        <p:spPr>
          <a:xfrm flipH="1">
            <a:off x="5417214" y="6964567"/>
            <a:ext cx="11352356" cy="3170811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45"/>
          <p:cNvCxnSpPr>
            <a:stCxn id="17" idx="5"/>
            <a:endCxn id="117" idx="6"/>
          </p:cNvCxnSpPr>
          <p:nvPr/>
        </p:nvCxnSpPr>
        <p:spPr>
          <a:xfrm flipH="1">
            <a:off x="5417214" y="6366587"/>
            <a:ext cx="6609782" cy="3768791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45"/>
          <p:cNvCxnSpPr>
            <a:stCxn id="17" idx="1"/>
            <a:endCxn id="117" idx="2"/>
          </p:cNvCxnSpPr>
          <p:nvPr/>
        </p:nvCxnSpPr>
        <p:spPr>
          <a:xfrm flipH="1">
            <a:off x="675166" y="3479281"/>
            <a:ext cx="8272308" cy="4792107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45"/>
          <p:cNvCxnSpPr>
            <a:stCxn id="116" idx="2"/>
            <a:endCxn id="89" idx="1"/>
          </p:cNvCxnSpPr>
          <p:nvPr/>
        </p:nvCxnSpPr>
        <p:spPr>
          <a:xfrm flipV="1">
            <a:off x="6238211" y="3279472"/>
            <a:ext cx="8882175" cy="7330517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45"/>
          <p:cNvCxnSpPr>
            <a:stCxn id="116" idx="6"/>
            <a:endCxn id="89" idx="5"/>
          </p:cNvCxnSpPr>
          <p:nvPr/>
        </p:nvCxnSpPr>
        <p:spPr>
          <a:xfrm flipV="1">
            <a:off x="11124397" y="6332305"/>
            <a:ext cx="7294357" cy="6198332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45"/>
          <p:cNvCxnSpPr>
            <a:stCxn id="231" idx="2"/>
            <a:endCxn id="128" idx="2"/>
          </p:cNvCxnSpPr>
          <p:nvPr/>
        </p:nvCxnSpPr>
        <p:spPr>
          <a:xfrm flipV="1">
            <a:off x="10227879" y="5299732"/>
            <a:ext cx="7471613" cy="6432341"/>
          </a:xfrm>
          <a:prstGeom prst="straightConnector1">
            <a:avLst/>
          </a:prstGeom>
          <a:ln w="1270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45"/>
          <p:cNvCxnSpPr>
            <a:stCxn id="157" idx="2"/>
            <a:endCxn id="128" idx="2"/>
          </p:cNvCxnSpPr>
          <p:nvPr/>
        </p:nvCxnSpPr>
        <p:spPr>
          <a:xfrm flipH="1" flipV="1">
            <a:off x="17699492" y="5299732"/>
            <a:ext cx="3367539" cy="2591032"/>
          </a:xfrm>
          <a:prstGeom prst="straightConnector1">
            <a:avLst/>
          </a:prstGeom>
          <a:ln w="1270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91919"/>
        </a:solidFill>
        <a:ln w="19050">
          <a:solidFill>
            <a:srgbClr val="FF0066"/>
          </a:solidFill>
        </a:ln>
      </a:spPr>
      <a:bodyPr rtlCol="0" anchor="ctr"/>
      <a:lstStyle>
        <a:defPPr algn="ctr">
          <a:defRPr sz="1600" dirty="0" smtClean="0">
            <a:latin typeface="SauceCodePro Nerd Font" panose="020B0509030403020204" pitchFamily="49" charset="0"/>
            <a:ea typeface="SauceCodePro Nerd Font" panose="020B050903040302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137</Words>
  <Application>Microsoft Office PowerPoint</Application>
  <PresentationFormat>自訂</PresentationFormat>
  <Paragraphs>134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230</cp:revision>
  <dcterms:created xsi:type="dcterms:W3CDTF">2020-05-30T06:14:26Z</dcterms:created>
  <dcterms:modified xsi:type="dcterms:W3CDTF">2020-06-13T17:40:59Z</dcterms:modified>
</cp:coreProperties>
</file>