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317" r:id="rId10"/>
    <p:sldId id="319" r:id="rId11"/>
    <p:sldId id="320" r:id="rId12"/>
    <p:sldId id="257" r:id="rId13"/>
    <p:sldId id="280" r:id="rId14"/>
    <p:sldId id="281" r:id="rId15"/>
    <p:sldId id="272" r:id="rId16"/>
    <p:sldId id="282" r:id="rId17"/>
    <p:sldId id="289" r:id="rId18"/>
    <p:sldId id="291" r:id="rId19"/>
    <p:sldId id="286" r:id="rId20"/>
    <p:sldId id="306" r:id="rId21"/>
    <p:sldId id="304" r:id="rId22"/>
    <p:sldId id="273" r:id="rId23"/>
    <p:sldId id="267" r:id="rId24"/>
    <p:sldId id="269" r:id="rId25"/>
    <p:sldId id="268" r:id="rId26"/>
    <p:sldId id="271" r:id="rId27"/>
    <p:sldId id="309" r:id="rId28"/>
    <p:sldId id="292" r:id="rId29"/>
    <p:sldId id="307" r:id="rId30"/>
    <p:sldId id="288" r:id="rId31"/>
    <p:sldId id="308" r:id="rId32"/>
    <p:sldId id="296" r:id="rId33"/>
    <p:sldId id="300" r:id="rId34"/>
    <p:sldId id="294" r:id="rId35"/>
    <p:sldId id="303" r:id="rId36"/>
    <p:sldId id="297" r:id="rId37"/>
    <p:sldId id="298" r:id="rId38"/>
    <p:sldId id="285" r:id="rId39"/>
    <p:sldId id="311" r:id="rId40"/>
    <p:sldId id="322" r:id="rId41"/>
    <p:sldId id="321" r:id="rId42"/>
    <p:sldId id="323" r:id="rId43"/>
    <p:sldId id="324" r:id="rId44"/>
    <p:sldId id="325" r:id="rId45"/>
    <p:sldId id="326" r:id="rId46"/>
    <p:sldId id="327" r:id="rId47"/>
    <p:sldId id="310" r:id="rId48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91919"/>
    <a:srgbClr val="7582E1"/>
    <a:srgbClr val="CC66FF"/>
    <a:srgbClr val="EE4C12"/>
    <a:srgbClr val="FF9999"/>
    <a:srgbClr val="CCDE82"/>
    <a:srgbClr val="03BD9E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7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書卷 (水平) 44"/>
          <p:cNvSpPr/>
          <p:nvPr/>
        </p:nvSpPr>
        <p:spPr>
          <a:xfrm>
            <a:off x="15084218" y="8782957"/>
            <a:ext cx="1103201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’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56" idx="3"/>
            <a:endCxn id="45" idx="1"/>
          </p:cNvCxnSpPr>
          <p:nvPr/>
        </p:nvCxnSpPr>
        <p:spPr>
          <a:xfrm>
            <a:off x="14070576" y="8136793"/>
            <a:ext cx="1013642" cy="890004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45"/>
          <p:cNvCxnSpPr>
            <a:stCxn id="95" idx="3"/>
            <a:endCxn id="45" idx="1"/>
          </p:cNvCxnSpPr>
          <p:nvPr/>
        </p:nvCxnSpPr>
        <p:spPr>
          <a:xfrm flipV="1">
            <a:off x="14379273" y="9026797"/>
            <a:ext cx="704945" cy="10518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94" idx="3"/>
            <a:endCxn id="45" idx="1"/>
          </p:cNvCxnSpPr>
          <p:nvPr/>
        </p:nvCxnSpPr>
        <p:spPr>
          <a:xfrm flipV="1">
            <a:off x="13337505" y="9026797"/>
            <a:ext cx="1746713" cy="10645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45"/>
          <p:cNvCxnSpPr>
            <a:stCxn id="96" idx="3"/>
            <a:endCxn id="45" idx="1"/>
          </p:cNvCxnSpPr>
          <p:nvPr/>
        </p:nvCxnSpPr>
        <p:spPr>
          <a:xfrm flipV="1">
            <a:off x="13470327" y="9026797"/>
            <a:ext cx="1613891" cy="181661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8540575"/>
                  </p:ext>
                </p:extLst>
              </p:nvPr>
            </p:nvGraphicFramePr>
            <p:xfrm>
              <a:off x="2976847" y="270633"/>
              <a:ext cx="20096513" cy="164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386" r="-1379" b="-7215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409634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32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2572450"/>
                  </p:ext>
                </p:extLst>
              </p:nvPr>
            </p:nvGraphicFramePr>
            <p:xfrm>
              <a:off x="2976847" y="270633"/>
              <a:ext cx="20096513" cy="2804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81714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41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319516"/>
                  </p:ext>
                </p:extLst>
              </p:nvPr>
            </p:nvGraphicFramePr>
            <p:xfrm>
              <a:off x="2976847" y="270633"/>
              <a:ext cx="20096513" cy="5699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453143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06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33632"/>
                  </p:ext>
                </p:extLst>
              </p:nvPr>
            </p:nvGraphicFramePr>
            <p:xfrm>
              <a:off x="2976847" y="270633"/>
              <a:ext cx="20096513" cy="39624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29028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9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544521"/>
                  </p:ext>
                </p:extLst>
              </p:nvPr>
            </p:nvGraphicFramePr>
            <p:xfrm>
              <a:off x="2976847" y="270633"/>
              <a:ext cx="20096513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9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80362"/>
                  </p:ext>
                </p:extLst>
              </p:nvPr>
            </p:nvGraphicFramePr>
            <p:xfrm>
              <a:off x="2976847" y="270633"/>
              <a:ext cx="20096513" cy="2264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27429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60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6318427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b="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00B0F0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b="1" dirty="0">
                            <a:solidFill>
                              <a:srgbClr val="00B0F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22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1006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="1" baseline="30000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1" baseline="30000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="1" baseline="30000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1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chemeClr val="accent2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chemeClr val="accent2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1220</Words>
  <Application>Microsoft Office PowerPoint</Application>
  <PresentationFormat>自訂</PresentationFormat>
  <Paragraphs>960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207</cp:revision>
  <dcterms:created xsi:type="dcterms:W3CDTF">2020-05-30T06:14:26Z</dcterms:created>
  <dcterms:modified xsi:type="dcterms:W3CDTF">2020-06-13T08:57:16Z</dcterms:modified>
</cp:coreProperties>
</file>