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61" r:id="rId5"/>
    <p:sldId id="256" r:id="rId6"/>
    <p:sldId id="263" r:id="rId7"/>
    <p:sldId id="264" r:id="rId8"/>
    <p:sldId id="257" r:id="rId9"/>
    <p:sldId id="258" r:id="rId10"/>
    <p:sldId id="267" r:id="rId11"/>
    <p:sldId id="269" r:id="rId12"/>
    <p:sldId id="270" r:id="rId13"/>
    <p:sldId id="268" r:id="rId14"/>
    <p:sldId id="265" r:id="rId15"/>
    <p:sldId id="266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FF0066"/>
    <a:srgbClr val="CCDE82"/>
    <a:srgbClr val="CC66FF"/>
    <a:srgbClr val="FF9999"/>
    <a:srgbClr val="9966FF"/>
    <a:srgbClr val="CCCCFF"/>
    <a:srgbClr val="FF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69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34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8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0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6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65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04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11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9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30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43AA4-F205-4A15-B641-BE44906CC2CE}" type="datetimeFigureOut">
              <a:rPr lang="zh-TW" altLang="en-US" smtClean="0"/>
              <a:t>2020/6/5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4B9D-EFB8-456C-BBF7-890E084B37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7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 smtClean="0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 smtClean="0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==1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 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10141128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6320378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==12 </a:t>
            </a:r>
            <a:r>
              <a:rPr lang="en-US" altLang="zh-TW" sz="2400" dirty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==0 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==d 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else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5177112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</a:rPr>
              <a:t>Vector[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>
                <a:latin typeface="SauceCodePro Nerd Font" panose="020B0509030403020204" pitchFamily="49" charset="0"/>
              </a:rPr>
              <a:t>]=1 if </a:t>
            </a:r>
            <a:r>
              <a:rPr lang="en-US" altLang="zh-TW" sz="2400" dirty="0" err="1">
                <a:latin typeface="SauceCodePro Nerd Font" panose="020B0509030403020204" pitchFamily="49" charset="0"/>
              </a:rPr>
              <a:t>i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==5 </a:t>
            </a:r>
            <a:r>
              <a:rPr lang="zh-TW" altLang="en-US" sz="240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smtClean="0">
                <a:latin typeface="SauceCodePro Nerd Font" panose="020B0509030403020204" pitchFamily="49" charset="0"/>
              </a:rPr>
              <a:t>else 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1701808" y="5138549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One Hot Encoding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9851760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10472937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10468284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5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" name="圓角矩形 32"/>
              <p:cNvSpPr/>
              <p:nvPr/>
            </p:nvSpPr>
            <p:spPr>
              <a:xfrm>
                <a:off x="2496370" y="3160584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33" name="圓角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70" y="3160584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圓角矩形 71"/>
              <p:cNvSpPr/>
              <p:nvPr/>
            </p:nvSpPr>
            <p:spPr>
              <a:xfrm>
                <a:off x="7000142" y="304031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72" name="圓角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142" y="3040317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548774" y="1625917"/>
            <a:ext cx="2206242" cy="3401568"/>
            <a:chOff x="1045724" y="1478215"/>
            <a:chExt cx="3849624" cy="3401568"/>
          </a:xfrm>
        </p:grpSpPr>
        <p:sp>
          <p:nvSpPr>
            <p:cNvPr id="4" name="圓角矩形 3"/>
            <p:cNvSpPr/>
            <p:nvPr/>
          </p:nvSpPr>
          <p:spPr>
            <a:xfrm>
              <a:off x="1045724" y="2045143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" name="弧形 4"/>
            <p:cNvSpPr/>
            <p:nvPr/>
          </p:nvSpPr>
          <p:spPr>
            <a:xfrm>
              <a:off x="4200403" y="1649370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弧形 5"/>
            <p:cNvSpPr/>
            <p:nvPr/>
          </p:nvSpPr>
          <p:spPr>
            <a:xfrm flipH="1">
              <a:off x="1045724" y="1649370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045724" y="1478215"/>
              <a:ext cx="3849624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K depth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045724" y="2612071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1045724" y="3178999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045724" y="3745927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45724" y="4312855"/>
              <a:ext cx="3849624" cy="566928"/>
            </a:xfrm>
            <a:prstGeom prst="roundRect">
              <a:avLst/>
            </a:prstGeom>
            <a:solidFill>
              <a:srgbClr val="7030A0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3212478" y="2484528"/>
            <a:ext cx="3974521" cy="2211494"/>
            <a:chOff x="3682028" y="2434102"/>
            <a:chExt cx="3974521" cy="2211494"/>
          </a:xfrm>
        </p:grpSpPr>
        <p:grpSp>
          <p:nvGrpSpPr>
            <p:cNvPr id="26" name="群組 25"/>
            <p:cNvGrpSpPr/>
            <p:nvPr/>
          </p:nvGrpSpPr>
          <p:grpSpPr>
            <a:xfrm rot="16200000">
              <a:off x="4277066" y="1839065"/>
              <a:ext cx="2211493" cy="3401569"/>
              <a:chOff x="6538612" y="1464982"/>
              <a:chExt cx="3849624" cy="3401569"/>
            </a:xfrm>
          </p:grpSpPr>
          <p:sp>
            <p:nvSpPr>
              <p:cNvPr id="15" name="圓角矩形 14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" name="弧形 15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K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0" name="圓角矩形 19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1" name="圓角矩形 20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22" name="圓角矩形 21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sp>
          <p:nvSpPr>
            <p:cNvPr id="95" name="圓角矩形 94"/>
            <p:cNvSpPr/>
            <p:nvPr/>
          </p:nvSpPr>
          <p:spPr>
            <a:xfrm rot="16200000">
              <a:off x="6267338" y="3256385"/>
              <a:ext cx="2211493" cy="566928"/>
            </a:xfrm>
            <a:prstGeom prst="roundRect">
              <a:avLst/>
            </a:prstGeom>
            <a:solidFill>
              <a:srgbClr val="FF0066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 rot="10800000">
            <a:off x="-30159" y="2192845"/>
            <a:ext cx="980690" cy="2830165"/>
            <a:chOff x="1935705" y="2192845"/>
            <a:chExt cx="980690" cy="2830165"/>
          </a:xfrm>
        </p:grpSpPr>
        <p:sp>
          <p:nvSpPr>
            <p:cNvPr id="108" name="圓角矩形 107"/>
            <p:cNvSpPr/>
            <p:nvPr/>
          </p:nvSpPr>
          <p:spPr>
            <a:xfrm rot="5400000">
              <a:off x="1367481" y="3324464"/>
              <a:ext cx="2530900" cy="56692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50000"/>
                  <a:alpha val="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latin typeface="SauceCodePro Nerd Font" panose="020B0509030403020204" pitchFamily="49" charset="0"/>
                </a:rPr>
                <a:t>Q </a:t>
              </a:r>
              <a:r>
                <a:rPr lang="en-US" altLang="zh-TW" sz="2400" dirty="0">
                  <a:latin typeface="SauceCodePro Nerd Font" panose="020B0509030403020204" pitchFamily="49" charset="0"/>
                </a:rPr>
                <a:t>length</a:t>
              </a:r>
              <a:endParaRPr lang="zh-TW" altLang="en-US" sz="24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109" name="弧形 108"/>
            <p:cNvSpPr/>
            <p:nvPr/>
          </p:nvSpPr>
          <p:spPr>
            <a:xfrm rot="5400000" flipH="1">
              <a:off x="1988658" y="2144545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弧形 109"/>
            <p:cNvSpPr/>
            <p:nvPr/>
          </p:nvSpPr>
          <p:spPr>
            <a:xfrm rot="5400000">
              <a:off x="1984005" y="4279765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2" name="圓角矩形 111"/>
          <p:cNvSpPr/>
          <p:nvPr/>
        </p:nvSpPr>
        <p:spPr>
          <a:xfrm>
            <a:off x="4199223" y="4764630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K</a:t>
            </a:r>
            <a:r>
              <a:rPr lang="en-US" altLang="zh-TW" sz="2400" dirty="0" smtClean="0">
                <a:latin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grpSp>
        <p:nvGrpSpPr>
          <p:cNvPr id="115" name="群組 114"/>
          <p:cNvGrpSpPr/>
          <p:nvPr/>
        </p:nvGrpSpPr>
        <p:grpSpPr>
          <a:xfrm rot="10800000">
            <a:off x="3782501" y="4315612"/>
            <a:ext cx="3403641" cy="796199"/>
            <a:chOff x="3646457" y="5012838"/>
            <a:chExt cx="3403641" cy="796199"/>
          </a:xfrm>
        </p:grpSpPr>
        <p:sp>
          <p:nvSpPr>
            <p:cNvPr id="113" name="弧形 112"/>
            <p:cNvSpPr/>
            <p:nvPr/>
          </p:nvSpPr>
          <p:spPr>
            <a:xfrm flipH="1">
              <a:off x="3646457" y="5012838"/>
              <a:ext cx="694946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弧形 113"/>
            <p:cNvSpPr/>
            <p:nvPr/>
          </p:nvSpPr>
          <p:spPr>
            <a:xfrm>
              <a:off x="6355153" y="5017491"/>
              <a:ext cx="694945" cy="791546"/>
            </a:xfrm>
            <a:prstGeom prst="arc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7772164" y="1644544"/>
            <a:ext cx="3987895" cy="3426804"/>
            <a:chOff x="7359221" y="1625917"/>
            <a:chExt cx="3987895" cy="3426804"/>
          </a:xfrm>
        </p:grpSpPr>
        <p:grpSp>
          <p:nvGrpSpPr>
            <p:cNvPr id="107" name="群組 106"/>
            <p:cNvGrpSpPr/>
            <p:nvPr/>
          </p:nvGrpSpPr>
          <p:grpSpPr>
            <a:xfrm>
              <a:off x="7940333" y="1625917"/>
              <a:ext cx="3406783" cy="3426804"/>
              <a:chOff x="8308689" y="1464355"/>
              <a:chExt cx="3406783" cy="3426804"/>
            </a:xfrm>
          </p:grpSpPr>
          <p:grpSp>
            <p:nvGrpSpPr>
              <p:cNvPr id="71" name="群組 7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34" name="圓角矩形 3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4" name="圓角矩形 43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5" name="圓角矩形 44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6" name="圓角矩形 45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7" name="圓角矩形 46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8" name="圓角矩形 47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9" name="圓角矩形 48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0" name="圓角矩形 49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1" name="圓角矩形 50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2" name="圓角矩形 51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3" name="圓角矩形 52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4" name="圓角矩形 53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5" name="圓角矩形 54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6" name="圓角矩形 55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7" name="圓角矩形 56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8" name="圓角矩形 57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59" name="圓角矩形 58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圓角矩形 99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圓角矩形 100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2" name="圓角矩形 101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弧形 10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" name="弧形 105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6" name="群組 115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117" name="圓角矩形 116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18" name="弧形 117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9" name="弧形 118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464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3" name="圓角矩形 42"/>
              <p:cNvSpPr/>
              <p:nvPr/>
            </p:nvSpPr>
            <p:spPr>
              <a:xfrm>
                <a:off x="89499" y="3413897"/>
                <a:ext cx="308445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𝑆𝑜𝑓𝑡𝑚𝑎𝑥</m:t>
                      </m:r>
                      <m:r>
                        <a:rPr lang="en-US" altLang="zh-TW" sz="4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43" name="圓角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9" y="3413897"/>
                <a:ext cx="308445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圓角矩形 43"/>
              <p:cNvSpPr/>
              <p:nvPr/>
            </p:nvSpPr>
            <p:spPr>
              <a:xfrm>
                <a:off x="2814165" y="4318402"/>
                <a:ext cx="431912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 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4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𝑑𝑒𝑝𝑡h</m:t>
                            </m:r>
                          </m:e>
                        </m:rad>
                        <m:r>
                          <a:rPr lang="en-US" altLang="zh-TW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TW" sz="4800" dirty="0"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altLang="zh-TW" sz="480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圓角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165" y="4318402"/>
                <a:ext cx="431912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 b="-64567"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" name="群組 133"/>
          <p:cNvGrpSpPr/>
          <p:nvPr/>
        </p:nvGrpSpPr>
        <p:grpSpPr>
          <a:xfrm>
            <a:off x="2697471" y="1322639"/>
            <a:ext cx="3987913" cy="3426804"/>
            <a:chOff x="144097" y="779552"/>
            <a:chExt cx="3987913" cy="3426804"/>
          </a:xfrm>
        </p:grpSpPr>
        <p:grpSp>
          <p:nvGrpSpPr>
            <p:cNvPr id="94" name="群組 93"/>
            <p:cNvGrpSpPr/>
            <p:nvPr/>
          </p:nvGrpSpPr>
          <p:grpSpPr>
            <a:xfrm>
              <a:off x="144097" y="779552"/>
              <a:ext cx="3987895" cy="3426804"/>
              <a:chOff x="7359221" y="1625917"/>
              <a:chExt cx="3987895" cy="3426804"/>
            </a:xfrm>
          </p:grpSpPr>
          <p:grpSp>
            <p:nvGrpSpPr>
              <p:cNvPr id="95" name="群組 94"/>
              <p:cNvGrpSpPr/>
              <p:nvPr/>
            </p:nvGrpSpPr>
            <p:grpSpPr>
              <a:xfrm>
                <a:off x="7940333" y="1625917"/>
                <a:ext cx="3406783" cy="3426804"/>
                <a:chOff x="8308689" y="1464355"/>
                <a:chExt cx="3406783" cy="3426804"/>
              </a:xfrm>
            </p:grpSpPr>
            <p:grpSp>
              <p:nvGrpSpPr>
                <p:cNvPr id="100" name="群組 99"/>
                <p:cNvGrpSpPr/>
                <p:nvPr/>
              </p:nvGrpSpPr>
              <p:grpSpPr>
                <a:xfrm>
                  <a:off x="8313490" y="2045221"/>
                  <a:ext cx="2841459" cy="2845938"/>
                  <a:chOff x="8751371" y="2052353"/>
                  <a:chExt cx="2841459" cy="2845938"/>
                </a:xfrm>
              </p:grpSpPr>
              <p:sp>
                <p:nvSpPr>
                  <p:cNvPr id="109" name="圓角矩形 108"/>
                  <p:cNvSpPr/>
                  <p:nvPr/>
                </p:nvSpPr>
                <p:spPr>
                  <a:xfrm>
                    <a:off x="8751371" y="205845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0" name="圓角矩形 109"/>
                  <p:cNvSpPr/>
                  <p:nvPr/>
                </p:nvSpPr>
                <p:spPr>
                  <a:xfrm>
                    <a:off x="8753528" y="262390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1" name="圓角矩形 110"/>
                  <p:cNvSpPr/>
                  <p:nvPr/>
                </p:nvSpPr>
                <p:spPr>
                  <a:xfrm>
                    <a:off x="8753608" y="319083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2" name="圓角矩形 111"/>
                  <p:cNvSpPr/>
                  <p:nvPr/>
                </p:nvSpPr>
                <p:spPr>
                  <a:xfrm>
                    <a:off x="8754513" y="375980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3" name="圓角矩形 112"/>
                  <p:cNvSpPr/>
                  <p:nvPr/>
                </p:nvSpPr>
                <p:spPr>
                  <a:xfrm>
                    <a:off x="8751371" y="432525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4" name="圓角矩形 113"/>
                  <p:cNvSpPr/>
                  <p:nvPr/>
                </p:nvSpPr>
                <p:spPr>
                  <a:xfrm>
                    <a:off x="9317847" y="205235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5" name="圓角矩形 114"/>
                  <p:cNvSpPr/>
                  <p:nvPr/>
                </p:nvSpPr>
                <p:spPr>
                  <a:xfrm>
                    <a:off x="9320004" y="2617802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6" name="圓角矩形 115"/>
                  <p:cNvSpPr/>
                  <p:nvPr/>
                </p:nvSpPr>
                <p:spPr>
                  <a:xfrm>
                    <a:off x="9320084" y="3184726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7" name="圓角矩形 116"/>
                  <p:cNvSpPr/>
                  <p:nvPr/>
                </p:nvSpPr>
                <p:spPr>
                  <a:xfrm>
                    <a:off x="9320989" y="375370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8" name="圓角矩形 117"/>
                  <p:cNvSpPr/>
                  <p:nvPr/>
                </p:nvSpPr>
                <p:spPr>
                  <a:xfrm>
                    <a:off x="9317847" y="431914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19" name="圓角矩形 118"/>
                  <p:cNvSpPr/>
                  <p:nvPr/>
                </p:nvSpPr>
                <p:spPr>
                  <a:xfrm>
                    <a:off x="9883789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0" name="圓角矩形 119"/>
                  <p:cNvSpPr/>
                  <p:nvPr/>
                </p:nvSpPr>
                <p:spPr>
                  <a:xfrm>
                    <a:off x="9885946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1" name="圓角矩形 120"/>
                  <p:cNvSpPr/>
                  <p:nvPr/>
                </p:nvSpPr>
                <p:spPr>
                  <a:xfrm>
                    <a:off x="9886026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2" name="圓角矩形 121"/>
                  <p:cNvSpPr/>
                  <p:nvPr/>
                </p:nvSpPr>
                <p:spPr>
                  <a:xfrm>
                    <a:off x="9886931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3" name="圓角矩形 122"/>
                  <p:cNvSpPr/>
                  <p:nvPr/>
                </p:nvSpPr>
                <p:spPr>
                  <a:xfrm>
                    <a:off x="9883789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4" name="圓角矩形 123"/>
                  <p:cNvSpPr/>
                  <p:nvPr/>
                </p:nvSpPr>
                <p:spPr>
                  <a:xfrm>
                    <a:off x="10455834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5" name="圓角矩形 124"/>
                  <p:cNvSpPr/>
                  <p:nvPr/>
                </p:nvSpPr>
                <p:spPr>
                  <a:xfrm>
                    <a:off x="10457991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6" name="圓角矩形 125"/>
                  <p:cNvSpPr/>
                  <p:nvPr/>
                </p:nvSpPr>
                <p:spPr>
                  <a:xfrm>
                    <a:off x="10458071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7" name="圓角矩形 126"/>
                  <p:cNvSpPr/>
                  <p:nvPr/>
                </p:nvSpPr>
                <p:spPr>
                  <a:xfrm>
                    <a:off x="10458976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8" name="圓角矩形 127"/>
                  <p:cNvSpPr/>
                  <p:nvPr/>
                </p:nvSpPr>
                <p:spPr>
                  <a:xfrm>
                    <a:off x="10455834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29" name="圓角矩形 128"/>
                  <p:cNvSpPr/>
                  <p:nvPr/>
                </p:nvSpPr>
                <p:spPr>
                  <a:xfrm>
                    <a:off x="11022761" y="206456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0" name="圓角矩形 129"/>
                  <p:cNvSpPr/>
                  <p:nvPr/>
                </p:nvSpPr>
                <p:spPr>
                  <a:xfrm>
                    <a:off x="11024918" y="2630017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1" name="圓角矩形 130"/>
                  <p:cNvSpPr/>
                  <p:nvPr/>
                </p:nvSpPr>
                <p:spPr>
                  <a:xfrm>
                    <a:off x="11024998" y="3196941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2" name="圓角矩形 131"/>
                  <p:cNvSpPr/>
                  <p:nvPr/>
                </p:nvSpPr>
                <p:spPr>
                  <a:xfrm>
                    <a:off x="11025903" y="3765918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133" name="圓角矩形 132"/>
                  <p:cNvSpPr/>
                  <p:nvPr/>
                </p:nvSpPr>
                <p:spPr>
                  <a:xfrm>
                    <a:off x="11022761" y="4331363"/>
                    <a:ext cx="566927" cy="566928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2"/>
                    <a:endParaRPr lang="zh-TW" altLang="en-US" sz="2400" dirty="0">
                      <a:latin typeface="SauceCodePro Nerd Font" panose="020B0509030403020204" pitchFamily="49" charset="0"/>
                    </a:endParaRPr>
                  </a:p>
                </p:txBody>
              </p:sp>
            </p:grpSp>
            <p:sp>
              <p:nvSpPr>
                <p:cNvPr id="101" name="圓角矩形 100"/>
                <p:cNvSpPr/>
                <p:nvPr/>
              </p:nvSpPr>
              <p:spPr>
                <a:xfrm>
                  <a:off x="11145403" y="2052809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2" name="圓角矩形 101"/>
                <p:cNvSpPr/>
                <p:nvPr/>
              </p:nvSpPr>
              <p:spPr>
                <a:xfrm>
                  <a:off x="11147560" y="26182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11147640" y="318518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11148545" y="3754159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11145403" y="4319604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8748334" y="1464355"/>
                  <a:ext cx="2530900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K</a:t>
                  </a:r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弧形 106"/>
                <p:cNvSpPr/>
                <p:nvPr/>
              </p:nvSpPr>
              <p:spPr>
                <a:xfrm flipH="1">
                  <a:off x="8308689" y="1648846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8" name="弧形 107"/>
                <p:cNvSpPr/>
                <p:nvPr/>
              </p:nvSpPr>
              <p:spPr>
                <a:xfrm>
                  <a:off x="11017385" y="1653499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96" name="群組 95"/>
              <p:cNvGrpSpPr/>
              <p:nvPr/>
            </p:nvGrpSpPr>
            <p:grpSpPr>
              <a:xfrm rot="10800000">
                <a:off x="7359221" y="2210341"/>
                <a:ext cx="980690" cy="2830165"/>
                <a:chOff x="1935705" y="2192845"/>
                <a:chExt cx="980690" cy="2830165"/>
              </a:xfrm>
            </p:grpSpPr>
            <p:sp>
              <p:nvSpPr>
                <p:cNvPr id="97" name="圓角矩形 96"/>
                <p:cNvSpPr/>
                <p:nvPr/>
              </p:nvSpPr>
              <p:spPr>
                <a:xfrm rot="5400000">
                  <a:off x="1367481" y="3324464"/>
                  <a:ext cx="2530900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</a:rPr>
                    <a:t>Q </a:t>
                  </a:r>
                  <a:r>
                    <a:rPr lang="en-US" altLang="zh-TW" sz="2400" dirty="0">
                      <a:latin typeface="SauceCodePro Nerd Font" panose="020B0509030403020204" pitchFamily="49" charset="0"/>
                    </a:rPr>
                    <a:t>length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8" name="弧形 97"/>
                <p:cNvSpPr/>
                <p:nvPr/>
              </p:nvSpPr>
              <p:spPr>
                <a:xfrm rot="5400000" flipH="1">
                  <a:off x="1988658" y="2144545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9" name="弧形 98"/>
                <p:cNvSpPr/>
                <p:nvPr/>
              </p:nvSpPr>
              <p:spPr>
                <a:xfrm rot="5400000">
                  <a:off x="1984005" y="4279765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45" name="圓角矩形 44"/>
            <p:cNvSpPr/>
            <p:nvPr/>
          </p:nvSpPr>
          <p:spPr>
            <a:xfrm>
              <a:off x="724937" y="1364903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6" name="圓角矩形 45"/>
            <p:cNvSpPr/>
            <p:nvPr/>
          </p:nvSpPr>
          <p:spPr>
            <a:xfrm>
              <a:off x="733170" y="1924865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7" name="圓角矩形 46"/>
            <p:cNvSpPr/>
            <p:nvPr/>
          </p:nvSpPr>
          <p:spPr>
            <a:xfrm>
              <a:off x="725895" y="2486217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8" name="圓角矩形 47"/>
            <p:cNvSpPr/>
            <p:nvPr/>
          </p:nvSpPr>
          <p:spPr>
            <a:xfrm>
              <a:off x="720932" y="3067765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  <p:sp>
          <p:nvSpPr>
            <p:cNvPr id="49" name="圓角矩形 48"/>
            <p:cNvSpPr/>
            <p:nvPr/>
          </p:nvSpPr>
          <p:spPr>
            <a:xfrm>
              <a:off x="720932" y="3633598"/>
              <a:ext cx="3398840" cy="571364"/>
            </a:xfrm>
            <a:prstGeom prst="roundRect">
              <a:avLst/>
            </a:prstGeom>
            <a:solidFill>
              <a:srgbClr val="FF0066">
                <a:alpha val="0"/>
              </a:srgbClr>
            </a:solidFill>
            <a:ln w="50800"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93" name="群組 92"/>
          <p:cNvGrpSpPr/>
          <p:nvPr/>
        </p:nvGrpSpPr>
        <p:grpSpPr>
          <a:xfrm>
            <a:off x="7892196" y="1952655"/>
            <a:ext cx="3997104" cy="3426804"/>
            <a:chOff x="7330556" y="1857078"/>
            <a:chExt cx="3997104" cy="3426804"/>
          </a:xfrm>
        </p:grpSpPr>
        <p:grpSp>
          <p:nvGrpSpPr>
            <p:cNvPr id="50" name="群組 49"/>
            <p:cNvGrpSpPr/>
            <p:nvPr/>
          </p:nvGrpSpPr>
          <p:grpSpPr>
            <a:xfrm>
              <a:off x="7920877" y="1857078"/>
              <a:ext cx="3406783" cy="3426804"/>
              <a:chOff x="8308689" y="1464355"/>
              <a:chExt cx="3406783" cy="3426804"/>
            </a:xfrm>
          </p:grpSpPr>
          <p:grpSp>
            <p:nvGrpSpPr>
              <p:cNvPr id="51" name="群組 50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4" name="圓角矩形 63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5" name="圓角矩形 64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6" name="圓角矩形 65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7" name="圓角矩形 66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53" name="圓角矩形 52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4" name="圓角矩形 53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5" name="圓角矩形 54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圓角矩形 55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7" name="圓角矩形 56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8" name="圓角矩形 57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9" name="弧形 5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弧形 59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2" name="群組 91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89" name="圓角矩形 8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0" name="弧形 8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弧形 9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圓角矩形 134"/>
              <p:cNvSpPr/>
              <p:nvPr/>
            </p:nvSpPr>
            <p:spPr>
              <a:xfrm>
                <a:off x="6923882" y="3413897"/>
                <a:ext cx="1266786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800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135" name="圓角矩形 1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882" y="3413897"/>
                <a:ext cx="1266786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71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/>
          <p:cNvGrpSpPr/>
          <p:nvPr/>
        </p:nvGrpSpPr>
        <p:grpSpPr>
          <a:xfrm>
            <a:off x="625760" y="1506723"/>
            <a:ext cx="3427372" cy="3426804"/>
            <a:chOff x="7359221" y="1625917"/>
            <a:chExt cx="3427372" cy="3426804"/>
          </a:xfrm>
        </p:grpSpPr>
        <p:grpSp>
          <p:nvGrpSpPr>
            <p:cNvPr id="53" name="群組 52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58" name="群組 57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67" name="圓角矩形 66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8" name="圓角矩形 67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69" name="圓角矩形 68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0" name="圓角矩形 69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1" name="圓角矩形 70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2" name="圓角矩形 71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3" name="圓角矩形 72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4" name="圓角矩形 73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5" name="圓角矩形 74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6" name="圓角矩形 75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7" name="圓角矩形 76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8" name="圓角矩形 77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79" name="圓角矩形 78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0" name="圓角矩形 79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1" name="圓角矩形 80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2" name="圓角矩形 81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圓角矩形 82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4" name="圓角矩形 83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9" name="圓角矩形 88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0" name="圓角矩形 89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91" name="圓角矩形 90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64" name="圓角矩形 63"/>
              <p:cNvSpPr/>
              <p:nvPr/>
            </p:nvSpPr>
            <p:spPr>
              <a:xfrm>
                <a:off x="8457986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65" name="弧形 64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弧形 65"/>
              <p:cNvSpPr/>
              <p:nvPr/>
            </p:nvSpPr>
            <p:spPr>
              <a:xfrm>
                <a:off x="1045962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55" name="圓角矩形 54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56" name="弧形 55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7" name="弧形 5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4" name="群組 3"/>
          <p:cNvGrpSpPr/>
          <p:nvPr/>
        </p:nvGrpSpPr>
        <p:grpSpPr>
          <a:xfrm>
            <a:off x="4492138" y="1494508"/>
            <a:ext cx="3440474" cy="3426804"/>
            <a:chOff x="7330556" y="1857078"/>
            <a:chExt cx="3440474" cy="3426804"/>
          </a:xfrm>
        </p:grpSpPr>
        <p:grpSp>
          <p:nvGrpSpPr>
            <p:cNvPr id="5" name="群組 4"/>
            <p:cNvGrpSpPr/>
            <p:nvPr/>
          </p:nvGrpSpPr>
          <p:grpSpPr>
            <a:xfrm>
              <a:off x="7920877" y="1857078"/>
              <a:ext cx="2850153" cy="3426804"/>
              <a:chOff x="8308689" y="1464355"/>
              <a:chExt cx="2850153" cy="3426804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9" name="圓角矩形 18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圓角矩形 19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1" name="圓角矩形 20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2" name="圓角矩形 21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3" name="圓角矩形 22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4" name="圓角矩形 23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5" name="圓角矩形 24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6" name="圓角矩形 25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7" name="圓角矩形 26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8" name="圓角矩形 27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29" name="圓角矩形 28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0" name="圓角矩形 29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1" name="圓角矩形 30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2" name="圓角矩形 31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3" name="圓角矩形 32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4" name="圓角矩形 33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5" name="圓角矩形 34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6" name="圓角矩形 35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7" name="圓角矩形 36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8" name="圓角矩形 37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39" name="圓角矩形 38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0" name="圓角矩形 39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1" name="圓角矩形 40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2" name="圓角矩形 41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43" name="圓角矩形 42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  <a:alpha val="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6" name="圓角矩形 15"/>
              <p:cNvSpPr/>
              <p:nvPr/>
            </p:nvSpPr>
            <p:spPr>
              <a:xfrm>
                <a:off x="8448777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7" name="弧形 16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弧形 17"/>
              <p:cNvSpPr/>
              <p:nvPr/>
            </p:nvSpPr>
            <p:spPr>
              <a:xfrm>
                <a:off x="10463897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" name="群組 5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7" name="圓角矩形 6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8" name="弧形 7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弧形 8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92" name="群組 91"/>
          <p:cNvGrpSpPr/>
          <p:nvPr/>
        </p:nvGrpSpPr>
        <p:grpSpPr>
          <a:xfrm>
            <a:off x="8509101" y="1533525"/>
            <a:ext cx="3427372" cy="3426804"/>
            <a:chOff x="7359221" y="1625917"/>
            <a:chExt cx="3427372" cy="3426804"/>
          </a:xfrm>
        </p:grpSpPr>
        <p:grpSp>
          <p:nvGrpSpPr>
            <p:cNvPr id="93" name="群組 92"/>
            <p:cNvGrpSpPr/>
            <p:nvPr/>
          </p:nvGrpSpPr>
          <p:grpSpPr>
            <a:xfrm>
              <a:off x="7940333" y="1625917"/>
              <a:ext cx="2846260" cy="3426804"/>
              <a:chOff x="8308689" y="1464355"/>
              <a:chExt cx="2846260" cy="3426804"/>
            </a:xfrm>
          </p:grpSpPr>
          <p:grpSp>
            <p:nvGrpSpPr>
              <p:cNvPr id="98" name="群組 97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02" name="圓角矩形 101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3" name="圓角矩形 102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4" name="圓角矩形 103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5" name="圓角矩形 104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6" name="圓角矩形 105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7" name="圓角矩形 106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8" name="圓角矩形 107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09" name="圓角矩形 108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0" name="圓角矩形 109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1" name="圓角矩形 110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2" name="圓角矩形 111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3" name="圓角矩形 112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4" name="圓角矩形 113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5" name="圓角矩形 114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6" name="圓角矩形 115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7" name="圓角矩形 116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8" name="圓角矩形 117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19" name="圓角矩形 118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0" name="圓角矩形 119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1" name="圓角矩形 120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2" name="圓角矩形 121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3" name="圓角矩形 122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4" name="圓角矩形 123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5" name="圓角矩形 124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26" name="圓角矩形 125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99" name="圓角矩形 98"/>
              <p:cNvSpPr/>
              <p:nvPr/>
            </p:nvSpPr>
            <p:spPr>
              <a:xfrm>
                <a:off x="8457986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1045962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4" name="群組 93"/>
            <p:cNvGrpSpPr/>
            <p:nvPr/>
          </p:nvGrpSpPr>
          <p:grpSpPr>
            <a:xfrm rot="10800000">
              <a:off x="7359221" y="2210341"/>
              <a:ext cx="980690" cy="2830165"/>
              <a:chOff x="1935705" y="2192845"/>
              <a:chExt cx="980690" cy="2830165"/>
            </a:xfrm>
          </p:grpSpPr>
          <p:sp>
            <p:nvSpPr>
              <p:cNvPr id="95" name="圓角矩形 94"/>
              <p:cNvSpPr/>
              <p:nvPr/>
            </p:nvSpPr>
            <p:spPr>
              <a:xfrm rot="5400000">
                <a:off x="1367481" y="3324464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>
              <a:xfrm rot="5400000" flipH="1">
                <a:off x="1988658" y="2144545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弧形 96"/>
              <p:cNvSpPr/>
              <p:nvPr/>
            </p:nvSpPr>
            <p:spPr>
              <a:xfrm rot="5400000">
                <a:off x="1984005" y="4279765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2810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3" name="圓角矩形 92"/>
              <p:cNvSpPr/>
              <p:nvPr/>
            </p:nvSpPr>
            <p:spPr>
              <a:xfrm>
                <a:off x="4010583" y="3245939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93" name="圓角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583" y="3245939"/>
                <a:ext cx="940191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圓角矩形 93"/>
              <p:cNvSpPr/>
              <p:nvPr/>
            </p:nvSpPr>
            <p:spPr>
              <a:xfrm>
                <a:off x="7191007" y="3385457"/>
                <a:ext cx="940191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4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4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TW" sz="4800" dirty="0" smtClean="0">
                  <a:latin typeface="Source Code Pro" panose="020B0509030403020204" pitchFamily="49" charset="0"/>
                </a:endParaRPr>
              </a:p>
            </p:txBody>
          </p:sp>
        </mc:Choice>
        <mc:Fallback>
          <p:sp>
            <p:nvSpPr>
              <p:cNvPr id="94" name="圓角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007" y="3385457"/>
                <a:ext cx="940191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>
                    <a:alpha val="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群組 115"/>
          <p:cNvGrpSpPr/>
          <p:nvPr/>
        </p:nvGrpSpPr>
        <p:grpSpPr>
          <a:xfrm>
            <a:off x="-51826" y="2038567"/>
            <a:ext cx="3997104" cy="3426804"/>
            <a:chOff x="7330556" y="1857078"/>
            <a:chExt cx="3997104" cy="3426804"/>
          </a:xfrm>
        </p:grpSpPr>
        <p:grpSp>
          <p:nvGrpSpPr>
            <p:cNvPr id="117" name="群組 116"/>
            <p:cNvGrpSpPr/>
            <p:nvPr/>
          </p:nvGrpSpPr>
          <p:grpSpPr>
            <a:xfrm>
              <a:off x="7920877" y="1857078"/>
              <a:ext cx="3406783" cy="3426804"/>
              <a:chOff x="8308689" y="1464355"/>
              <a:chExt cx="3406783" cy="3426804"/>
            </a:xfrm>
          </p:grpSpPr>
          <p:grpSp>
            <p:nvGrpSpPr>
              <p:cNvPr id="122" name="群組 121"/>
              <p:cNvGrpSpPr/>
              <p:nvPr/>
            </p:nvGrpSpPr>
            <p:grpSpPr>
              <a:xfrm>
                <a:off x="8313490" y="2045221"/>
                <a:ext cx="2841459" cy="2845938"/>
                <a:chOff x="8751371" y="2052353"/>
                <a:chExt cx="2841459" cy="2845938"/>
              </a:xfrm>
            </p:grpSpPr>
            <p:sp>
              <p:nvSpPr>
                <p:cNvPr id="131" name="圓角矩形 130"/>
                <p:cNvSpPr/>
                <p:nvPr/>
              </p:nvSpPr>
              <p:spPr>
                <a:xfrm>
                  <a:off x="8751371" y="205845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2" name="圓角矩形 131"/>
                <p:cNvSpPr/>
                <p:nvPr/>
              </p:nvSpPr>
              <p:spPr>
                <a:xfrm>
                  <a:off x="8753528" y="262390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3" name="圓角矩形 132"/>
                <p:cNvSpPr/>
                <p:nvPr/>
              </p:nvSpPr>
              <p:spPr>
                <a:xfrm>
                  <a:off x="8753608" y="3190831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4" name="圓角矩形 133"/>
                <p:cNvSpPr/>
                <p:nvPr/>
              </p:nvSpPr>
              <p:spPr>
                <a:xfrm>
                  <a:off x="8754513" y="375980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5" name="圓角矩形 134"/>
                <p:cNvSpPr/>
                <p:nvPr/>
              </p:nvSpPr>
              <p:spPr>
                <a:xfrm>
                  <a:off x="8751371" y="43252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6" name="圓角矩形 135"/>
                <p:cNvSpPr/>
                <p:nvPr/>
              </p:nvSpPr>
              <p:spPr>
                <a:xfrm>
                  <a:off x="9317847" y="2052353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7" name="圓角矩形 136"/>
                <p:cNvSpPr/>
                <p:nvPr/>
              </p:nvSpPr>
              <p:spPr>
                <a:xfrm>
                  <a:off x="9320004" y="2617802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8" name="圓角矩形 137"/>
                <p:cNvSpPr/>
                <p:nvPr/>
              </p:nvSpPr>
              <p:spPr>
                <a:xfrm>
                  <a:off x="9320084" y="3184726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39" name="圓角矩形 138"/>
                <p:cNvSpPr/>
                <p:nvPr/>
              </p:nvSpPr>
              <p:spPr>
                <a:xfrm>
                  <a:off x="9320989" y="375370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0" name="圓角矩形 139"/>
                <p:cNvSpPr/>
                <p:nvPr/>
              </p:nvSpPr>
              <p:spPr>
                <a:xfrm>
                  <a:off x="9317847" y="431914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1" name="圓角矩形 140"/>
                <p:cNvSpPr/>
                <p:nvPr/>
              </p:nvSpPr>
              <p:spPr>
                <a:xfrm>
                  <a:off x="9883789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2" name="圓角矩形 141"/>
                <p:cNvSpPr/>
                <p:nvPr/>
              </p:nvSpPr>
              <p:spPr>
                <a:xfrm>
                  <a:off x="9885946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3" name="圓角矩形 142"/>
                <p:cNvSpPr/>
                <p:nvPr/>
              </p:nvSpPr>
              <p:spPr>
                <a:xfrm>
                  <a:off x="9886026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4" name="圓角矩形 143"/>
                <p:cNvSpPr/>
                <p:nvPr/>
              </p:nvSpPr>
              <p:spPr>
                <a:xfrm>
                  <a:off x="9886931" y="3765918"/>
                  <a:ext cx="566927" cy="566928"/>
                </a:xfrm>
                <a:prstGeom prst="roundRect">
                  <a:avLst/>
                </a:prstGeom>
                <a:solidFill>
                  <a:srgbClr val="0070C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5" name="圓角矩形 144"/>
                <p:cNvSpPr/>
                <p:nvPr/>
              </p:nvSpPr>
              <p:spPr>
                <a:xfrm>
                  <a:off x="9883789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6" name="圓角矩形 145"/>
                <p:cNvSpPr/>
                <p:nvPr/>
              </p:nvSpPr>
              <p:spPr>
                <a:xfrm>
                  <a:off x="10455834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7" name="圓角矩形 146"/>
                <p:cNvSpPr/>
                <p:nvPr/>
              </p:nvSpPr>
              <p:spPr>
                <a:xfrm>
                  <a:off x="10457991" y="2630017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8" name="圓角矩形 147"/>
                <p:cNvSpPr/>
                <p:nvPr/>
              </p:nvSpPr>
              <p:spPr>
                <a:xfrm>
                  <a:off x="10458071" y="3196941"/>
                  <a:ext cx="566927" cy="566928"/>
                </a:xfrm>
                <a:prstGeom prst="roundRect">
                  <a:avLst/>
                </a:prstGeom>
                <a:solidFill>
                  <a:schemeClr val="accent4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49" name="圓角矩形 148"/>
                <p:cNvSpPr/>
                <p:nvPr/>
              </p:nvSpPr>
              <p:spPr>
                <a:xfrm>
                  <a:off x="10458976" y="3765918"/>
                  <a:ext cx="566927" cy="566928"/>
                </a:xfrm>
                <a:prstGeom prst="roundRect">
                  <a:avLst/>
                </a:prstGeom>
                <a:solidFill>
                  <a:srgbClr val="FFC000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0" name="圓角矩形 149"/>
                <p:cNvSpPr/>
                <p:nvPr/>
              </p:nvSpPr>
              <p:spPr>
                <a:xfrm>
                  <a:off x="10455834" y="4331363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1" name="圓角矩形 150"/>
                <p:cNvSpPr/>
                <p:nvPr/>
              </p:nvSpPr>
              <p:spPr>
                <a:xfrm>
                  <a:off x="11022761" y="206456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2" name="圓角矩形 151"/>
                <p:cNvSpPr/>
                <p:nvPr/>
              </p:nvSpPr>
              <p:spPr>
                <a:xfrm>
                  <a:off x="11024918" y="2630017"/>
                  <a:ext cx="566927" cy="566928"/>
                </a:xfrm>
                <a:prstGeom prst="roundRect">
                  <a:avLst/>
                </a:prstGeom>
                <a:solidFill>
                  <a:srgbClr val="CCDE82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3" name="圓角矩形 152"/>
                <p:cNvSpPr/>
                <p:nvPr/>
              </p:nvSpPr>
              <p:spPr>
                <a:xfrm>
                  <a:off x="11024998" y="3196941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4" name="圓角矩形 153"/>
                <p:cNvSpPr/>
                <p:nvPr/>
              </p:nvSpPr>
              <p:spPr>
                <a:xfrm>
                  <a:off x="11025903" y="3765918"/>
                  <a:ext cx="566927" cy="56692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155" name="圓角矩形 154"/>
                <p:cNvSpPr/>
                <p:nvPr/>
              </p:nvSpPr>
              <p:spPr>
                <a:xfrm>
                  <a:off x="11022761" y="4331363"/>
                  <a:ext cx="566927" cy="56692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123" name="圓角矩形 122"/>
              <p:cNvSpPr/>
              <p:nvPr/>
            </p:nvSpPr>
            <p:spPr>
              <a:xfrm>
                <a:off x="11145403" y="205280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4" name="圓角矩形 123"/>
              <p:cNvSpPr/>
              <p:nvPr/>
            </p:nvSpPr>
            <p:spPr>
              <a:xfrm>
                <a:off x="11147560" y="2618258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5" name="圓角矩形 124"/>
              <p:cNvSpPr/>
              <p:nvPr/>
            </p:nvSpPr>
            <p:spPr>
              <a:xfrm>
                <a:off x="11147640" y="3185182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6" name="圓角矩形 125"/>
              <p:cNvSpPr/>
              <p:nvPr/>
            </p:nvSpPr>
            <p:spPr>
              <a:xfrm>
                <a:off x="11148545" y="3754159"/>
                <a:ext cx="566927" cy="56692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7" name="圓角矩形 126"/>
              <p:cNvSpPr/>
              <p:nvPr/>
            </p:nvSpPr>
            <p:spPr>
              <a:xfrm>
                <a:off x="11145403" y="4319604"/>
                <a:ext cx="566927" cy="566928"/>
              </a:xfrm>
              <a:prstGeom prst="roundRect">
                <a:avLst/>
              </a:prstGeom>
              <a:solidFill>
                <a:srgbClr val="CCDE82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8" name="圓角矩形 127"/>
              <p:cNvSpPr/>
              <p:nvPr/>
            </p:nvSpPr>
            <p:spPr>
              <a:xfrm>
                <a:off x="8748334" y="1464355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9" name="弧形 128"/>
              <p:cNvSpPr/>
              <p:nvPr/>
            </p:nvSpPr>
            <p:spPr>
              <a:xfrm flipH="1">
                <a:off x="8308689" y="1648846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0" name="弧形 129"/>
              <p:cNvSpPr/>
              <p:nvPr/>
            </p:nvSpPr>
            <p:spPr>
              <a:xfrm>
                <a:off x="11017385" y="1653499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 rot="10800000">
              <a:off x="7330556" y="2447607"/>
              <a:ext cx="980690" cy="2830165"/>
              <a:chOff x="10930114" y="2447607"/>
              <a:chExt cx="980690" cy="2830165"/>
            </a:xfrm>
          </p:grpSpPr>
          <p:sp>
            <p:nvSpPr>
              <p:cNvPr id="119" name="圓角矩形 118"/>
              <p:cNvSpPr/>
              <p:nvPr/>
            </p:nvSpPr>
            <p:spPr>
              <a:xfrm rot="5400000">
                <a:off x="10361890" y="3579226"/>
                <a:ext cx="2530900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20" name="弧形 119"/>
              <p:cNvSpPr/>
              <p:nvPr/>
            </p:nvSpPr>
            <p:spPr>
              <a:xfrm rot="5400000" flipH="1">
                <a:off x="10983067" y="239930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弧形 120"/>
              <p:cNvSpPr/>
              <p:nvPr/>
            </p:nvSpPr>
            <p:spPr>
              <a:xfrm rot="5400000">
                <a:off x="10978414" y="4534527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60" name="群組 159"/>
          <p:cNvGrpSpPr/>
          <p:nvPr/>
        </p:nvGrpSpPr>
        <p:grpSpPr>
          <a:xfrm>
            <a:off x="4757741" y="1752091"/>
            <a:ext cx="2489494" cy="3974521"/>
            <a:chOff x="4475281" y="1618679"/>
            <a:chExt cx="2489494" cy="3974521"/>
          </a:xfrm>
        </p:grpSpPr>
        <p:grpSp>
          <p:nvGrpSpPr>
            <p:cNvPr id="79" name="群組 78"/>
            <p:cNvGrpSpPr/>
            <p:nvPr/>
          </p:nvGrpSpPr>
          <p:grpSpPr>
            <a:xfrm rot="5400000">
              <a:off x="3990315" y="2618740"/>
              <a:ext cx="3974521" cy="1974399"/>
              <a:chOff x="3682028" y="2434102"/>
              <a:chExt cx="3974521" cy="2211494"/>
            </a:xfrm>
          </p:grpSpPr>
          <p:grpSp>
            <p:nvGrpSpPr>
              <p:cNvPr id="80" name="群組 79"/>
              <p:cNvGrpSpPr/>
              <p:nvPr/>
            </p:nvGrpSpPr>
            <p:grpSpPr>
              <a:xfrm rot="16200000">
                <a:off x="4277066" y="1839065"/>
                <a:ext cx="2211493" cy="3401569"/>
                <a:chOff x="6538612" y="1464982"/>
                <a:chExt cx="3849624" cy="3401569"/>
              </a:xfrm>
            </p:grpSpPr>
            <p:sp>
              <p:nvSpPr>
                <p:cNvPr id="82" name="圓角矩形 81"/>
                <p:cNvSpPr/>
                <p:nvPr/>
              </p:nvSpPr>
              <p:spPr>
                <a:xfrm>
                  <a:off x="6538612" y="2031910"/>
                  <a:ext cx="3849624" cy="566928"/>
                </a:xfrm>
                <a:prstGeom prst="roundRect">
                  <a:avLst/>
                </a:prstGeom>
                <a:solidFill>
                  <a:srgbClr val="FF006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3" name="弧形 82"/>
                <p:cNvSpPr/>
                <p:nvPr/>
              </p:nvSpPr>
              <p:spPr>
                <a:xfrm>
                  <a:off x="9693291" y="1636138"/>
                  <a:ext cx="694945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4" name="弧形 83"/>
                <p:cNvSpPr/>
                <p:nvPr/>
              </p:nvSpPr>
              <p:spPr>
                <a:xfrm flipH="1">
                  <a:off x="6538612" y="1636137"/>
                  <a:ext cx="694946" cy="791546"/>
                </a:xfrm>
                <a:prstGeom prst="arc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5" name="圓角矩形 84"/>
                <p:cNvSpPr/>
                <p:nvPr/>
              </p:nvSpPr>
              <p:spPr>
                <a:xfrm>
                  <a:off x="6538612" y="1464982"/>
                  <a:ext cx="3849624" cy="566928"/>
                </a:xfrm>
                <a:prstGeom prst="roundRect">
                  <a:avLst/>
                </a:prstGeom>
                <a:solidFill>
                  <a:schemeClr val="accent1">
                    <a:alpha val="0"/>
                  </a:schemeClr>
                </a:solidFill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 smtClean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V depth</a:t>
                  </a:r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6" name="圓角矩形 85"/>
                <p:cNvSpPr/>
                <p:nvPr/>
              </p:nvSpPr>
              <p:spPr>
                <a:xfrm>
                  <a:off x="6538612" y="2598839"/>
                  <a:ext cx="3849624" cy="566928"/>
                </a:xfrm>
                <a:prstGeom prst="roundRect">
                  <a:avLst/>
                </a:prstGeom>
                <a:solidFill>
                  <a:srgbClr val="FF006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7" name="圓角矩形 86"/>
                <p:cNvSpPr/>
                <p:nvPr/>
              </p:nvSpPr>
              <p:spPr>
                <a:xfrm>
                  <a:off x="6538612" y="3165767"/>
                  <a:ext cx="3849624" cy="566928"/>
                </a:xfrm>
                <a:prstGeom prst="roundRect">
                  <a:avLst/>
                </a:prstGeom>
                <a:solidFill>
                  <a:srgbClr val="FF006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8" name="圓角矩形 87"/>
                <p:cNvSpPr/>
                <p:nvPr/>
              </p:nvSpPr>
              <p:spPr>
                <a:xfrm>
                  <a:off x="6538612" y="3732695"/>
                  <a:ext cx="3849624" cy="566928"/>
                </a:xfrm>
                <a:prstGeom prst="roundRect">
                  <a:avLst/>
                </a:prstGeom>
                <a:solidFill>
                  <a:srgbClr val="FF006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  <p:sp>
              <p:nvSpPr>
                <p:cNvPr id="89" name="圓角矩形 88"/>
                <p:cNvSpPr/>
                <p:nvPr/>
              </p:nvSpPr>
              <p:spPr>
                <a:xfrm>
                  <a:off x="6538612" y="4299623"/>
                  <a:ext cx="3849624" cy="566928"/>
                </a:xfrm>
                <a:prstGeom prst="roundRect">
                  <a:avLst/>
                </a:prstGeom>
                <a:solidFill>
                  <a:srgbClr val="FF0066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2"/>
                  <a:endParaRPr lang="zh-TW" altLang="en-US" sz="2400" dirty="0">
                    <a:latin typeface="SauceCodePro Nerd Font" panose="020B0509030403020204" pitchFamily="49" charset="0"/>
                  </a:endParaRPr>
                </a:p>
              </p:txBody>
            </p:sp>
          </p:grpSp>
          <p:sp>
            <p:nvSpPr>
              <p:cNvPr id="81" name="圓角矩形 80"/>
              <p:cNvSpPr/>
              <p:nvPr/>
            </p:nvSpPr>
            <p:spPr>
              <a:xfrm rot="16200000">
                <a:off x="6267338" y="3256385"/>
                <a:ext cx="2211493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 rot="10800000">
              <a:off x="4475281" y="2187844"/>
              <a:ext cx="875550" cy="3403641"/>
              <a:chOff x="6614748" y="2187844"/>
              <a:chExt cx="875550" cy="3403641"/>
            </a:xfrm>
          </p:grpSpPr>
          <p:sp>
            <p:nvSpPr>
              <p:cNvPr id="156" name="圓角矩形 155"/>
              <p:cNvSpPr/>
              <p:nvPr/>
            </p:nvSpPr>
            <p:spPr>
              <a:xfrm rot="5400000">
                <a:off x="5971774" y="3639865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latin typeface="SauceCodePro Nerd Font" panose="020B0509030403020204" pitchFamily="49" charset="0"/>
                  </a:rPr>
                  <a:t>K</a:t>
                </a:r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57" name="弧形 156"/>
              <p:cNvSpPr/>
              <p:nvPr/>
            </p:nvSpPr>
            <p:spPr>
              <a:xfrm rot="5400000" flipH="1">
                <a:off x="6624771" y="2181975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8" name="弧形 157"/>
              <p:cNvSpPr/>
              <p:nvPr/>
            </p:nvSpPr>
            <p:spPr>
              <a:xfrm rot="5400000">
                <a:off x="6620617" y="4890671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65" name="群組 164"/>
          <p:cNvGrpSpPr/>
          <p:nvPr/>
        </p:nvGrpSpPr>
        <p:grpSpPr>
          <a:xfrm>
            <a:off x="8308949" y="2058609"/>
            <a:ext cx="2495520" cy="3401569"/>
            <a:chOff x="7887454" y="2038568"/>
            <a:chExt cx="2495520" cy="3401569"/>
          </a:xfrm>
        </p:grpSpPr>
        <p:grpSp>
          <p:nvGrpSpPr>
            <p:cNvPr id="98" name="群組 97"/>
            <p:cNvGrpSpPr/>
            <p:nvPr/>
          </p:nvGrpSpPr>
          <p:grpSpPr>
            <a:xfrm>
              <a:off x="8408576" y="2038568"/>
              <a:ext cx="1974398" cy="3401569"/>
              <a:chOff x="6538612" y="1464982"/>
              <a:chExt cx="3849624" cy="3401569"/>
            </a:xfrm>
          </p:grpSpPr>
          <p:sp>
            <p:nvSpPr>
              <p:cNvPr id="100" name="圓角矩形 99"/>
              <p:cNvSpPr/>
              <p:nvPr/>
            </p:nvSpPr>
            <p:spPr>
              <a:xfrm>
                <a:off x="6538612" y="2031910"/>
                <a:ext cx="3849624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1" name="弧形 100"/>
              <p:cNvSpPr/>
              <p:nvPr/>
            </p:nvSpPr>
            <p:spPr>
              <a:xfrm>
                <a:off x="9693291" y="1636138"/>
                <a:ext cx="694945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2" name="弧形 101"/>
              <p:cNvSpPr/>
              <p:nvPr/>
            </p:nvSpPr>
            <p:spPr>
              <a:xfrm flipH="1">
                <a:off x="6538612" y="1636137"/>
                <a:ext cx="694946" cy="791546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圓角矩形 102"/>
              <p:cNvSpPr/>
              <p:nvPr/>
            </p:nvSpPr>
            <p:spPr>
              <a:xfrm>
                <a:off x="6538612" y="1464982"/>
                <a:ext cx="3849624" cy="56692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rPr>
                  <a:t>V depth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4" name="圓角矩形 103"/>
              <p:cNvSpPr/>
              <p:nvPr/>
            </p:nvSpPr>
            <p:spPr>
              <a:xfrm>
                <a:off x="6538612" y="2598839"/>
                <a:ext cx="3849624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5" name="圓角矩形 104"/>
              <p:cNvSpPr/>
              <p:nvPr/>
            </p:nvSpPr>
            <p:spPr>
              <a:xfrm>
                <a:off x="6538612" y="3165767"/>
                <a:ext cx="3849624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6" name="圓角矩形 105"/>
              <p:cNvSpPr/>
              <p:nvPr/>
            </p:nvSpPr>
            <p:spPr>
              <a:xfrm>
                <a:off x="6538612" y="3732695"/>
                <a:ext cx="3849624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07" name="圓角矩形 106"/>
              <p:cNvSpPr/>
              <p:nvPr/>
            </p:nvSpPr>
            <p:spPr>
              <a:xfrm>
                <a:off x="6538612" y="4299623"/>
                <a:ext cx="3849624" cy="566928"/>
              </a:xfrm>
              <a:prstGeom prst="roundRect">
                <a:avLst/>
              </a:prstGeom>
              <a:solidFill>
                <a:srgbClr val="FF0066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2"/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</p:grpSp>
        <p:grpSp>
          <p:nvGrpSpPr>
            <p:cNvPr id="164" name="群組 163"/>
            <p:cNvGrpSpPr/>
            <p:nvPr/>
          </p:nvGrpSpPr>
          <p:grpSpPr>
            <a:xfrm rot="10800000">
              <a:off x="7887454" y="2607733"/>
              <a:ext cx="875550" cy="2827006"/>
              <a:chOff x="10032946" y="2607733"/>
              <a:chExt cx="875550" cy="2827006"/>
            </a:xfrm>
          </p:grpSpPr>
          <p:sp>
            <p:nvSpPr>
              <p:cNvPr id="161" name="圓角矩形 160"/>
              <p:cNvSpPr/>
              <p:nvPr/>
            </p:nvSpPr>
            <p:spPr>
              <a:xfrm rot="5400000">
                <a:off x="9389972" y="3767921"/>
                <a:ext cx="2530900" cy="506148"/>
              </a:xfrm>
              <a:prstGeom prst="round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latin typeface="SauceCodePro Nerd Font" panose="020B0509030403020204" pitchFamily="49" charset="0"/>
                  </a:rPr>
                  <a:t>Q </a:t>
                </a:r>
                <a:r>
                  <a:rPr lang="en-US" altLang="zh-TW" sz="2400" dirty="0">
                    <a:latin typeface="SauceCodePro Nerd Font" panose="020B0509030403020204" pitchFamily="49" charset="0"/>
                  </a:rPr>
                  <a:t>length</a:t>
                </a:r>
                <a:endParaRPr lang="zh-TW" altLang="en-US" sz="2400" dirty="0">
                  <a:latin typeface="SauceCodePro Nerd Font" panose="020B0509030403020204" pitchFamily="49" charset="0"/>
                </a:endParaRPr>
              </a:p>
            </p:txBody>
          </p:sp>
          <p:sp>
            <p:nvSpPr>
              <p:cNvPr id="162" name="弧形 161"/>
              <p:cNvSpPr/>
              <p:nvPr/>
            </p:nvSpPr>
            <p:spPr>
              <a:xfrm rot="5400000" flipH="1">
                <a:off x="10042969" y="2601864"/>
                <a:ext cx="694946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3" name="弧形 162"/>
              <p:cNvSpPr/>
              <p:nvPr/>
            </p:nvSpPr>
            <p:spPr>
              <a:xfrm rot="5400000">
                <a:off x="10038815" y="4733925"/>
                <a:ext cx="694945" cy="706684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6" name="直線接點 165"/>
          <p:cNvCxnSpPr>
            <a:stCxn id="85" idx="2"/>
            <a:endCxn id="81" idx="2"/>
          </p:cNvCxnSpPr>
          <p:nvPr/>
        </p:nvCxnSpPr>
        <p:spPr>
          <a:xfrm>
            <a:off x="6260035" y="2319019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/>
          <p:cNvCxnSpPr/>
          <p:nvPr/>
        </p:nvCxnSpPr>
        <p:spPr>
          <a:xfrm>
            <a:off x="5773327" y="2316007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接點 169"/>
          <p:cNvCxnSpPr/>
          <p:nvPr/>
        </p:nvCxnSpPr>
        <p:spPr>
          <a:xfrm>
            <a:off x="6761139" y="2316007"/>
            <a:ext cx="0" cy="3407593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接點 171"/>
          <p:cNvCxnSpPr>
            <a:stCxn id="100" idx="0"/>
            <a:endCxn id="107" idx="2"/>
          </p:cNvCxnSpPr>
          <p:nvPr/>
        </p:nvCxnSpPr>
        <p:spPr>
          <a:xfrm>
            <a:off x="9817270" y="2625537"/>
            <a:ext cx="0" cy="2834641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>
            <a:off x="9340135" y="2629201"/>
            <a:ext cx="0" cy="2830977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/>
          <p:cNvCxnSpPr/>
          <p:nvPr/>
        </p:nvCxnSpPr>
        <p:spPr>
          <a:xfrm>
            <a:off x="10279310" y="2619433"/>
            <a:ext cx="0" cy="2823955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2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2823258" y="2153124"/>
            <a:ext cx="1967326" cy="714947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圓角矩形 8"/>
              <p:cNvSpPr/>
              <p:nvPr/>
            </p:nvSpPr>
            <p:spPr>
              <a:xfrm>
                <a:off x="605657" y="2132911"/>
                <a:ext cx="151461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US" altLang="zh-TW" sz="32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圓角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57" y="2132911"/>
                <a:ext cx="1514615" cy="72000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>
            <a:stCxn id="9" idx="3"/>
            <a:endCxn id="4" idx="1"/>
          </p:cNvCxnSpPr>
          <p:nvPr/>
        </p:nvCxnSpPr>
        <p:spPr>
          <a:xfrm>
            <a:off x="2120272" y="2492911"/>
            <a:ext cx="702986" cy="1768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" idx="3"/>
            <a:endCxn id="56" idx="1"/>
          </p:cNvCxnSpPr>
          <p:nvPr/>
        </p:nvCxnSpPr>
        <p:spPr>
          <a:xfrm>
            <a:off x="4790584" y="2510598"/>
            <a:ext cx="702986" cy="25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圓角矩形 61"/>
          <p:cNvSpPr/>
          <p:nvPr/>
        </p:nvSpPr>
        <p:spPr>
          <a:xfrm>
            <a:off x="2823258" y="2878177"/>
            <a:ext cx="1967326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圓角矩形 62"/>
              <p:cNvSpPr/>
              <p:nvPr/>
            </p:nvSpPr>
            <p:spPr>
              <a:xfrm>
                <a:off x="605657" y="2871455"/>
                <a:ext cx="151461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US" altLang="zh-TW" sz="32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63" name="圓角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57" y="2871455"/>
                <a:ext cx="1514615" cy="7200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單箭頭接點 63"/>
          <p:cNvCxnSpPr>
            <a:stCxn id="63" idx="3"/>
            <a:endCxn id="62" idx="1"/>
          </p:cNvCxnSpPr>
          <p:nvPr/>
        </p:nvCxnSpPr>
        <p:spPr>
          <a:xfrm>
            <a:off x="2120272" y="3231455"/>
            <a:ext cx="702986" cy="6722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stCxn id="62" idx="3"/>
            <a:endCxn id="91" idx="1"/>
          </p:cNvCxnSpPr>
          <p:nvPr/>
        </p:nvCxnSpPr>
        <p:spPr>
          <a:xfrm flipV="1">
            <a:off x="4790584" y="3233124"/>
            <a:ext cx="702986" cy="5053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圓角矩形 66"/>
          <p:cNvSpPr/>
          <p:nvPr/>
        </p:nvSpPr>
        <p:spPr>
          <a:xfrm>
            <a:off x="2831544" y="3608284"/>
            <a:ext cx="1967326" cy="709893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圓角矩形 67"/>
              <p:cNvSpPr/>
              <p:nvPr/>
            </p:nvSpPr>
            <p:spPr>
              <a:xfrm>
                <a:off x="613943" y="3591455"/>
                <a:ext cx="1514615" cy="720000"/>
              </a:xfrm>
              <a:prstGeom prst="roundRect">
                <a:avLst/>
              </a:prstGeom>
              <a:solidFill>
                <a:schemeClr val="bg1">
                  <a:alpha val="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endParaRPr lang="en-US" altLang="zh-TW" sz="3200" dirty="0" smtClean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68" name="圓角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43" y="3591455"/>
                <a:ext cx="1514615" cy="720000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508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單箭頭接點 68"/>
          <p:cNvCxnSpPr>
            <a:stCxn id="68" idx="3"/>
            <a:endCxn id="67" idx="1"/>
          </p:cNvCxnSpPr>
          <p:nvPr/>
        </p:nvCxnSpPr>
        <p:spPr>
          <a:xfrm>
            <a:off x="2128558" y="3951455"/>
            <a:ext cx="702986" cy="117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>
            <a:stCxn id="67" idx="3"/>
            <a:endCxn id="92" idx="1"/>
          </p:cNvCxnSpPr>
          <p:nvPr/>
        </p:nvCxnSpPr>
        <p:spPr>
          <a:xfrm flipV="1">
            <a:off x="4798870" y="3953124"/>
            <a:ext cx="694700" cy="1010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5905228" y="1682026"/>
            <a:ext cx="3207403" cy="2998805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TW" sz="3200" dirty="0"/>
              <a:t>Scaled </a:t>
            </a:r>
            <a:endParaRPr lang="en-US" altLang="zh-TW" sz="3200" dirty="0" smtClean="0"/>
          </a:p>
          <a:p>
            <a:pPr lvl="1"/>
            <a:r>
              <a:rPr lang="en-US" altLang="zh-TW" sz="3200" dirty="0" smtClean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5493570" y="2153124"/>
            <a:ext cx="720000" cy="720000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5493570" y="2873124"/>
            <a:ext cx="720000" cy="720000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K</a:t>
            </a:r>
          </a:p>
        </p:txBody>
      </p:sp>
      <p:sp>
        <p:nvSpPr>
          <p:cNvPr id="92" name="圓角矩形 91"/>
          <p:cNvSpPr/>
          <p:nvPr/>
        </p:nvSpPr>
        <p:spPr>
          <a:xfrm>
            <a:off x="5493570" y="3593124"/>
            <a:ext cx="720000" cy="720000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Q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3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120489" y="3560957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087815" y="3560959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055141" y="356095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744152" y="5331651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V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711478" y="5331651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latin typeface="Source Code Pro" panose="020B0509030403020204" pitchFamily="49" charset="0"/>
              </a:rPr>
              <a:t>K</a:t>
            </a:r>
            <a:endParaRPr lang="en-US" altLang="zh-TW" sz="3200" dirty="0" smtClean="0">
              <a:latin typeface="Source Code Pro" panose="020B0509030403020204" pitchFamily="49" charset="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678804" y="5331651"/>
            <a:ext cx="720000" cy="720000"/>
          </a:xfrm>
          <a:prstGeom prst="roundRect">
            <a:avLst/>
          </a:prstGeom>
          <a:solidFill>
            <a:schemeClr val="bg1">
              <a:alpha val="0"/>
            </a:schemeClr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Q</a:t>
            </a:r>
          </a:p>
        </p:txBody>
      </p:sp>
      <p:cxnSp>
        <p:nvCxnSpPr>
          <p:cNvPr id="10" name="直線單箭頭接點 9"/>
          <p:cNvCxnSpPr>
            <a:stCxn id="7" idx="0"/>
            <a:endCxn id="4" idx="2"/>
          </p:cNvCxnSpPr>
          <p:nvPr/>
        </p:nvCxnSpPr>
        <p:spPr>
          <a:xfrm flipV="1">
            <a:off x="2104152" y="4306370"/>
            <a:ext cx="0" cy="10252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8" idx="0"/>
            <a:endCxn id="5" idx="2"/>
          </p:cNvCxnSpPr>
          <p:nvPr/>
        </p:nvCxnSpPr>
        <p:spPr>
          <a:xfrm flipV="1">
            <a:off x="4071478" y="4306372"/>
            <a:ext cx="0" cy="10252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9" idx="0"/>
            <a:endCxn id="6" idx="2"/>
          </p:cNvCxnSpPr>
          <p:nvPr/>
        </p:nvCxnSpPr>
        <p:spPr>
          <a:xfrm flipV="1">
            <a:off x="6038804" y="4306371"/>
            <a:ext cx="0" cy="10252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2339238" y="1368991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</a:t>
            </a:r>
            <a:r>
              <a:rPr lang="en-US" altLang="zh-TW" sz="3200" dirty="0" smtClean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4" name="直線單箭頭接點 34"/>
          <p:cNvCxnSpPr>
            <a:stCxn id="4" idx="0"/>
            <a:endCxn id="13" idx="2"/>
          </p:cNvCxnSpPr>
          <p:nvPr/>
        </p:nvCxnSpPr>
        <p:spPr>
          <a:xfrm rot="5400000" flipH="1" flipV="1">
            <a:off x="2498975" y="1988454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34"/>
          <p:cNvCxnSpPr>
            <a:stCxn id="6" idx="0"/>
            <a:endCxn id="13" idx="2"/>
          </p:cNvCxnSpPr>
          <p:nvPr/>
        </p:nvCxnSpPr>
        <p:spPr>
          <a:xfrm rot="16200000" flipV="1">
            <a:off x="4466301" y="1988455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5" idx="0"/>
            <a:endCxn id="13" idx="2"/>
          </p:cNvCxnSpPr>
          <p:nvPr/>
        </p:nvCxnSpPr>
        <p:spPr>
          <a:xfrm flipV="1">
            <a:off x="4071478" y="2383277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圓角矩形 70"/>
          <p:cNvSpPr/>
          <p:nvPr/>
        </p:nvSpPr>
        <p:spPr>
          <a:xfrm>
            <a:off x="1272889" y="3713357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3240215" y="3713359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5207541" y="371335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2491638" y="1521391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</a:t>
            </a:r>
            <a:r>
              <a:rPr lang="en-US" altLang="zh-TW" sz="3200" dirty="0" smtClean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5" name="直線單箭頭接點 34"/>
          <p:cNvCxnSpPr>
            <a:stCxn id="71" idx="0"/>
            <a:endCxn id="74" idx="2"/>
          </p:cNvCxnSpPr>
          <p:nvPr/>
        </p:nvCxnSpPr>
        <p:spPr>
          <a:xfrm rot="5400000" flipH="1" flipV="1">
            <a:off x="2651375" y="2140854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34"/>
          <p:cNvCxnSpPr>
            <a:stCxn id="73" idx="0"/>
            <a:endCxn id="74" idx="2"/>
          </p:cNvCxnSpPr>
          <p:nvPr/>
        </p:nvCxnSpPr>
        <p:spPr>
          <a:xfrm rot="16200000" flipV="1">
            <a:off x="4618701" y="2140855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72" idx="0"/>
            <a:endCxn id="74" idx="2"/>
          </p:cNvCxnSpPr>
          <p:nvPr/>
        </p:nvCxnSpPr>
        <p:spPr>
          <a:xfrm flipV="1">
            <a:off x="4223878" y="2535677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>
            <a:stCxn id="7" idx="0"/>
            <a:endCxn id="71" idx="2"/>
          </p:cNvCxnSpPr>
          <p:nvPr/>
        </p:nvCxnSpPr>
        <p:spPr>
          <a:xfrm flipV="1">
            <a:off x="2104152" y="4458770"/>
            <a:ext cx="152400" cy="8728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/>
          <p:cNvCxnSpPr>
            <a:stCxn id="8" idx="0"/>
            <a:endCxn id="72" idx="2"/>
          </p:cNvCxnSpPr>
          <p:nvPr/>
        </p:nvCxnSpPr>
        <p:spPr>
          <a:xfrm flipV="1">
            <a:off x="4071478" y="4458772"/>
            <a:ext cx="152400" cy="8728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9" idx="0"/>
            <a:endCxn id="73" idx="2"/>
          </p:cNvCxnSpPr>
          <p:nvPr/>
        </p:nvCxnSpPr>
        <p:spPr>
          <a:xfrm flipV="1">
            <a:off x="6038804" y="4458771"/>
            <a:ext cx="152400" cy="8728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圓角矩形 112"/>
          <p:cNvSpPr/>
          <p:nvPr/>
        </p:nvSpPr>
        <p:spPr>
          <a:xfrm>
            <a:off x="1425289" y="3865757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4" name="圓角矩形 113"/>
          <p:cNvSpPr/>
          <p:nvPr/>
        </p:nvSpPr>
        <p:spPr>
          <a:xfrm>
            <a:off x="3392615" y="3865759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5" name="圓角矩形 114"/>
          <p:cNvSpPr/>
          <p:nvPr/>
        </p:nvSpPr>
        <p:spPr>
          <a:xfrm>
            <a:off x="5359941" y="3865758"/>
            <a:ext cx="1967326" cy="745413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Linear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16" name="圓角矩形 115"/>
          <p:cNvSpPr/>
          <p:nvPr/>
        </p:nvSpPr>
        <p:spPr>
          <a:xfrm>
            <a:off x="2644038" y="1673791"/>
            <a:ext cx="3464480" cy="1014286"/>
          </a:xfrm>
          <a:prstGeom prst="roundRect">
            <a:avLst/>
          </a:prstGeom>
          <a:solidFill>
            <a:srgbClr val="191919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Scaled </a:t>
            </a:r>
            <a:r>
              <a:rPr lang="en-US" altLang="zh-TW" sz="3200" dirty="0" smtClean="0"/>
              <a:t>Dot-Product </a:t>
            </a:r>
            <a:r>
              <a:rPr lang="en-US" altLang="zh-TW" sz="3200" dirty="0"/>
              <a:t>A</a:t>
            </a:r>
            <a:r>
              <a:rPr lang="en-US" altLang="zh-TW" sz="3200" dirty="0" smtClean="0"/>
              <a:t>ttention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17" name="直線單箭頭接點 34"/>
          <p:cNvCxnSpPr>
            <a:stCxn id="113" idx="0"/>
            <a:endCxn id="116" idx="2"/>
          </p:cNvCxnSpPr>
          <p:nvPr/>
        </p:nvCxnSpPr>
        <p:spPr>
          <a:xfrm rot="5400000" flipH="1" flipV="1">
            <a:off x="2803775" y="2293254"/>
            <a:ext cx="1177680" cy="1967326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34"/>
          <p:cNvCxnSpPr>
            <a:stCxn id="115" idx="0"/>
            <a:endCxn id="116" idx="2"/>
          </p:cNvCxnSpPr>
          <p:nvPr/>
        </p:nvCxnSpPr>
        <p:spPr>
          <a:xfrm rot="16200000" flipV="1">
            <a:off x="4771101" y="2293255"/>
            <a:ext cx="1177681" cy="1967326"/>
          </a:xfrm>
          <a:prstGeom prst="bentConnector3">
            <a:avLst>
              <a:gd name="adj1" fmla="val 50000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>
            <a:stCxn id="114" idx="0"/>
            <a:endCxn id="116" idx="2"/>
          </p:cNvCxnSpPr>
          <p:nvPr/>
        </p:nvCxnSpPr>
        <p:spPr>
          <a:xfrm flipV="1">
            <a:off x="4376278" y="2688077"/>
            <a:ext cx="0" cy="1177682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7" idx="0"/>
            <a:endCxn id="113" idx="2"/>
          </p:cNvCxnSpPr>
          <p:nvPr/>
        </p:nvCxnSpPr>
        <p:spPr>
          <a:xfrm flipV="1">
            <a:off x="2104152" y="4611170"/>
            <a:ext cx="304800" cy="720481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8" idx="0"/>
            <a:endCxn id="114" idx="2"/>
          </p:cNvCxnSpPr>
          <p:nvPr/>
        </p:nvCxnSpPr>
        <p:spPr>
          <a:xfrm flipV="1">
            <a:off x="4071478" y="4611172"/>
            <a:ext cx="304800" cy="720479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9" idx="0"/>
            <a:endCxn id="115" idx="2"/>
          </p:cNvCxnSpPr>
          <p:nvPr/>
        </p:nvCxnSpPr>
        <p:spPr>
          <a:xfrm flipV="1">
            <a:off x="6038804" y="4611171"/>
            <a:ext cx="304800" cy="7204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34"/>
          <p:cNvCxnSpPr>
            <a:stCxn id="13" idx="0"/>
          </p:cNvCxnSpPr>
          <p:nvPr/>
        </p:nvCxnSpPr>
        <p:spPr>
          <a:xfrm rot="5400000" flipH="1" flipV="1">
            <a:off x="3539488" y="684601"/>
            <a:ext cx="1216381" cy="152400"/>
          </a:xfrm>
          <a:prstGeom prst="bentConnector3">
            <a:avLst>
              <a:gd name="adj1" fmla="val 50000"/>
            </a:avLst>
          </a:prstGeom>
          <a:ln w="635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34"/>
          <p:cNvCxnSpPr>
            <a:stCxn id="116" idx="0"/>
          </p:cNvCxnSpPr>
          <p:nvPr/>
        </p:nvCxnSpPr>
        <p:spPr>
          <a:xfrm rot="16200000" flipV="1">
            <a:off x="3539488" y="837001"/>
            <a:ext cx="1521181" cy="152400"/>
          </a:xfrm>
          <a:prstGeom prst="bentConnector3">
            <a:avLst>
              <a:gd name="adj1" fmla="val 58953"/>
            </a:avLst>
          </a:prstGeom>
          <a:ln w="63500" cmpd="sng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74" idx="0"/>
          </p:cNvCxnSpPr>
          <p:nvPr/>
        </p:nvCxnSpPr>
        <p:spPr>
          <a:xfrm flipV="1">
            <a:off x="4223878" y="152611"/>
            <a:ext cx="0" cy="1368780"/>
          </a:xfrm>
          <a:prstGeom prst="straightConnector1">
            <a:avLst/>
          </a:prstGeom>
          <a:ln w="635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3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3429000" y="1792224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6583679" y="1396451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3429000" y="1396451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429000" y="1225296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429000" y="2359152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429000" y="3475303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3429000" y="4851145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5935401" y="3321684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6931149" y="174392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6931150" y="4674826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1051560" y="1792224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1051560" y="2359152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1051560" y="4851145"/>
            <a:ext cx="237744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id</a:t>
            </a:r>
            <a:r>
              <a:rPr lang="zh-TW" altLang="en-US" sz="2400" dirty="0" smtClean="0">
                <a:latin typeface="SauceCodePro Nerd Font" panose="020B0509030403020204" pitchFamily="49" charset="0"/>
              </a:rPr>
              <a:t>：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5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6434846" y="1801950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9589525" y="140617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 flipH="1">
            <a:off x="6434846" y="1406177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434846" y="1235022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6434846" y="2368878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6434846" y="3485029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</a:p>
          <a:p>
            <a:pPr algn="ctr"/>
            <a:r>
              <a:rPr lang="en-US" altLang="zh-TW" sz="32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.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6434846" y="4860871"/>
            <a:ext cx="3849624" cy="566928"/>
          </a:xfrm>
          <a:prstGeom prst="roundRect">
            <a:avLst/>
          </a:prstGeom>
          <a:solidFill>
            <a:srgbClr val="00B0F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 rot="5400000">
            <a:off x="8941247" y="3331410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Dictionary</a:t>
            </a:r>
            <a:r>
              <a:rPr lang="zh-TW" altLang="en-US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 </a:t>
            </a:r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ize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弧形 20"/>
          <p:cNvSpPr/>
          <p:nvPr/>
        </p:nvSpPr>
        <p:spPr>
          <a:xfrm rot="5400000" flipH="1">
            <a:off x="9936995" y="1753650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弧形 21"/>
          <p:cNvSpPr/>
          <p:nvPr/>
        </p:nvSpPr>
        <p:spPr>
          <a:xfrm rot="5400000">
            <a:off x="9936996" y="468455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圓角矩形 22"/>
          <p:cNvSpPr/>
          <p:nvPr/>
        </p:nvSpPr>
        <p:spPr>
          <a:xfrm>
            <a:off x="3987188" y="197857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3987188" y="259803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3987188" y="321749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3987188" y="383695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3987188" y="4456414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27" name="直線單箭頭接點 26"/>
          <p:cNvCxnSpPr>
            <a:stCxn id="23" idx="3"/>
            <a:endCxn id="10" idx="1"/>
          </p:cNvCxnSpPr>
          <p:nvPr/>
        </p:nvCxnSpPr>
        <p:spPr>
          <a:xfrm>
            <a:off x="4662898" y="2288304"/>
            <a:ext cx="1771948" cy="36403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18" idx="3"/>
            <a:endCxn id="5" idx="1"/>
          </p:cNvCxnSpPr>
          <p:nvPr/>
        </p:nvCxnSpPr>
        <p:spPr>
          <a:xfrm flipV="1">
            <a:off x="4662898" y="2085414"/>
            <a:ext cx="1771948" cy="144181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9" idx="3"/>
            <a:endCxn id="14" idx="1"/>
          </p:cNvCxnSpPr>
          <p:nvPr/>
        </p:nvCxnSpPr>
        <p:spPr>
          <a:xfrm>
            <a:off x="4662898" y="4146684"/>
            <a:ext cx="1771948" cy="99765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7" idx="3"/>
            <a:endCxn id="11" idx="1"/>
          </p:cNvCxnSpPr>
          <p:nvPr/>
        </p:nvCxnSpPr>
        <p:spPr>
          <a:xfrm>
            <a:off x="4662898" y="2907764"/>
            <a:ext cx="1771948" cy="86072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3"/>
          </p:cNvCxnSpPr>
          <p:nvPr/>
        </p:nvCxnSpPr>
        <p:spPr>
          <a:xfrm flipV="1">
            <a:off x="4662898" y="3327335"/>
            <a:ext cx="1771948" cy="143880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圓角矩形 43"/>
          <p:cNvSpPr/>
          <p:nvPr/>
        </p:nvSpPr>
        <p:spPr>
          <a:xfrm rot="16200000">
            <a:off x="2060310" y="3234186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5" name="弧形 44"/>
          <p:cNvSpPr/>
          <p:nvPr/>
        </p:nvSpPr>
        <p:spPr>
          <a:xfrm rot="16200000" flipH="1">
            <a:off x="3627640" y="433262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弧形 45"/>
          <p:cNvSpPr/>
          <p:nvPr/>
        </p:nvSpPr>
        <p:spPr>
          <a:xfrm rot="16200000">
            <a:off x="3627640" y="1933342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圓角矩形 29"/>
          <p:cNvSpPr/>
          <p:nvPr/>
        </p:nvSpPr>
        <p:spPr>
          <a:xfrm>
            <a:off x="3354257" y="5075874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5656634" y="2191058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" name="弧形 4"/>
          <p:cNvSpPr/>
          <p:nvPr/>
        </p:nvSpPr>
        <p:spPr>
          <a:xfrm>
            <a:off x="8811313" y="17952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弧形 5"/>
          <p:cNvSpPr/>
          <p:nvPr/>
        </p:nvSpPr>
        <p:spPr>
          <a:xfrm flipH="1">
            <a:off x="5656634" y="17952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656634" y="1624130"/>
            <a:ext cx="3849624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Embedding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656634" y="2757986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656634" y="3324914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5656634" y="3891842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5656634" y="4458770"/>
            <a:ext cx="3849624" cy="566928"/>
          </a:xfrm>
          <a:prstGeom prst="roundRect">
            <a:avLst/>
          </a:prstGeom>
          <a:solidFill>
            <a:srgbClr val="FF0066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zh-TW" sz="2400" dirty="0" smtClean="0">
                <a:latin typeface="SauceCodePro Nerd Font" panose="020B0509030403020204" pitchFamily="49" charset="0"/>
              </a:rPr>
              <a:t>Vector 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324854" y="204124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324854" y="266070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12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2324854" y="328016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0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324854" y="389962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324854" y="4519089"/>
            <a:ext cx="675710" cy="61946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5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 rot="16200000">
            <a:off x="397976" y="3296861"/>
            <a:ext cx="325337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23" name="弧形 22"/>
          <p:cNvSpPr/>
          <p:nvPr/>
        </p:nvSpPr>
        <p:spPr>
          <a:xfrm rot="16200000" flipH="1">
            <a:off x="1965306" y="439530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弧形 23"/>
          <p:cNvSpPr/>
          <p:nvPr/>
        </p:nvSpPr>
        <p:spPr>
          <a:xfrm rot="16200000">
            <a:off x="1965306" y="1996017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/>
          <p:cNvCxnSpPr>
            <a:stCxn id="19" idx="3"/>
            <a:endCxn id="10" idx="1"/>
          </p:cNvCxnSpPr>
          <p:nvPr/>
        </p:nvCxnSpPr>
        <p:spPr>
          <a:xfrm>
            <a:off x="3000564" y="3589899"/>
            <a:ext cx="2656070" cy="1847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圓角矩形 28"/>
          <p:cNvSpPr/>
          <p:nvPr/>
        </p:nvSpPr>
        <p:spPr>
          <a:xfrm>
            <a:off x="3251375" y="2660709"/>
            <a:ext cx="1948814" cy="1015017"/>
          </a:xfrm>
          <a:prstGeom prst="roundRect">
            <a:avLst/>
          </a:prstGeom>
          <a:solidFill>
            <a:srgbClr val="00B0F0">
              <a:alpha val="0"/>
            </a:srgbClr>
          </a:solidFill>
          <a:ln w="2540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Word Embedding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1" name="圓角矩形 30"/>
          <p:cNvSpPr/>
          <p:nvPr/>
        </p:nvSpPr>
        <p:spPr>
          <a:xfrm rot="5400000">
            <a:off x="8524272" y="3327152"/>
            <a:ext cx="2530900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2" name="弧形 31"/>
          <p:cNvSpPr/>
          <p:nvPr/>
        </p:nvSpPr>
        <p:spPr>
          <a:xfrm rot="5400000" flipH="1">
            <a:off x="9145449" y="2147233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5400000">
            <a:off x="9140796" y="4282453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圓角矩形 25"/>
          <p:cNvSpPr/>
          <p:nvPr/>
        </p:nvSpPr>
        <p:spPr>
          <a:xfrm>
            <a:off x="1701808" y="5138549"/>
            <a:ext cx="1921802" cy="56692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66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Symbol id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739302" y="2908570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" name="肘形接點 5"/>
          <p:cNvCxnSpPr>
            <a:stCxn id="4" idx="3"/>
            <a:endCxn id="4" idx="1"/>
          </p:cNvCxnSpPr>
          <p:nvPr/>
        </p:nvCxnSpPr>
        <p:spPr>
          <a:xfrm flipH="1">
            <a:off x="739302" y="3419273"/>
            <a:ext cx="1303506" cy="12700"/>
          </a:xfrm>
          <a:prstGeom prst="bentConnector5">
            <a:avLst>
              <a:gd name="adj1" fmla="val -27239"/>
              <a:gd name="adj2" fmla="val 1991496"/>
              <a:gd name="adj3" fmla="val 128731"/>
            </a:avLst>
          </a:prstGeom>
          <a:ln w="63500">
            <a:solidFill>
              <a:schemeClr val="accent6">
                <a:lumMod val="40000"/>
                <a:lumOff val="6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/>
              <p:cNvSpPr/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9" name="橢圓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4736256"/>
                <a:ext cx="1128409" cy="1101859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/>
          <p:cNvCxnSpPr>
            <a:stCxn id="9" idx="0"/>
            <a:endCxn id="4" idx="2"/>
          </p:cNvCxnSpPr>
          <p:nvPr/>
        </p:nvCxnSpPr>
        <p:spPr>
          <a:xfrm flipH="1" flipV="1">
            <a:off x="1391055" y="392997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橢圓 11"/>
              <p:cNvSpPr/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12" name="橢圓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51" y="1000430"/>
                <a:ext cx="1128409" cy="1101859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/>
          <p:cNvCxnSpPr>
            <a:stCxn id="4" idx="0"/>
            <a:endCxn id="12" idx="4"/>
          </p:cNvCxnSpPr>
          <p:nvPr/>
        </p:nvCxnSpPr>
        <p:spPr>
          <a:xfrm flipV="1">
            <a:off x="1391055" y="2102289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4315838" y="2954235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/>
              <p:cNvSpPr/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0" name="橢圓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4781921"/>
                <a:ext cx="1128409" cy="1101859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>
            <a:stCxn id="20" idx="0"/>
            <a:endCxn id="18" idx="2"/>
          </p:cNvCxnSpPr>
          <p:nvPr/>
        </p:nvCxnSpPr>
        <p:spPr>
          <a:xfrm flipH="1" flipV="1">
            <a:off x="4967591" y="3975640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橢圓 21"/>
              <p:cNvSpPr/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2" name="橢圓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87" y="1046095"/>
                <a:ext cx="1128409" cy="1101859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/>
          <p:cNvCxnSpPr>
            <a:stCxn id="18" idx="0"/>
            <a:endCxn id="22" idx="4"/>
          </p:cNvCxnSpPr>
          <p:nvPr/>
        </p:nvCxnSpPr>
        <p:spPr>
          <a:xfrm flipV="1">
            <a:off x="4967591" y="2147954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圓角矩形 23"/>
          <p:cNvSpPr/>
          <p:nvPr/>
        </p:nvSpPr>
        <p:spPr>
          <a:xfrm>
            <a:off x="6870969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橢圓 25"/>
              <p:cNvSpPr/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6" name="橢圓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4770302"/>
                <a:ext cx="1128409" cy="1101859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/>
          <p:cNvCxnSpPr>
            <a:stCxn id="26" idx="0"/>
            <a:endCxn id="24" idx="2"/>
          </p:cNvCxnSpPr>
          <p:nvPr/>
        </p:nvCxnSpPr>
        <p:spPr>
          <a:xfrm flipH="1" flipV="1">
            <a:off x="7522722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橢圓 27"/>
              <p:cNvSpPr/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28" name="橢圓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518" y="1034476"/>
                <a:ext cx="1128409" cy="1101859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/>
          <p:cNvCxnSpPr>
            <a:stCxn id="24" idx="0"/>
            <a:endCxn id="28" idx="4"/>
          </p:cNvCxnSpPr>
          <p:nvPr/>
        </p:nvCxnSpPr>
        <p:spPr>
          <a:xfrm flipV="1">
            <a:off x="7522722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0369684" y="2942616"/>
            <a:ext cx="1303506" cy="1021405"/>
          </a:xfrm>
          <a:prstGeom prst="round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橢圓 31"/>
              <p:cNvSpPr/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2" name="橢圓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4770302"/>
                <a:ext cx="1128409" cy="1101859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/>
          <p:cNvCxnSpPr>
            <a:stCxn id="32" idx="0"/>
            <a:endCxn id="30" idx="2"/>
          </p:cNvCxnSpPr>
          <p:nvPr/>
        </p:nvCxnSpPr>
        <p:spPr>
          <a:xfrm flipH="1" flipV="1">
            <a:off x="11021437" y="3964021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橢圓 33"/>
              <p:cNvSpPr/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dirty="0">
                  <a:latin typeface="Source Code Pro" panose="020B0509030403020204" pitchFamily="49" charset="0"/>
                </a:endParaRPr>
              </a:p>
            </p:txBody>
          </p:sp>
        </mc:Choice>
        <mc:Fallback xmlns="">
          <p:sp>
            <p:nvSpPr>
              <p:cNvPr id="34" name="橢圓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233" y="1034476"/>
                <a:ext cx="1128409" cy="1101859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/>
          <p:cNvCxnSpPr>
            <a:stCxn id="30" idx="0"/>
            <a:endCxn id="34" idx="4"/>
          </p:cNvCxnSpPr>
          <p:nvPr/>
        </p:nvCxnSpPr>
        <p:spPr>
          <a:xfrm flipV="1">
            <a:off x="11021437" y="2136335"/>
            <a:ext cx="1" cy="806281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8" idx="3"/>
            <a:endCxn id="24" idx="1"/>
          </p:cNvCxnSpPr>
          <p:nvPr/>
        </p:nvCxnSpPr>
        <p:spPr>
          <a:xfrm flipV="1">
            <a:off x="5619344" y="3453319"/>
            <a:ext cx="1251625" cy="11619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24" idx="3"/>
            <a:endCxn id="30" idx="1"/>
          </p:cNvCxnSpPr>
          <p:nvPr/>
        </p:nvCxnSpPr>
        <p:spPr>
          <a:xfrm>
            <a:off x="8174475" y="3453319"/>
            <a:ext cx="2195209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2704289" y="3453318"/>
            <a:ext cx="1361873" cy="11619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6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16473" y="1633114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6" name="直線接點 5"/>
          <p:cNvCxnSpPr>
            <a:stCxn id="4" idx="1"/>
            <a:endCxn id="4" idx="2"/>
          </p:cNvCxnSpPr>
          <p:nvPr/>
        </p:nvCxnSpPr>
        <p:spPr>
          <a:xfrm>
            <a:off x="4716473" y="320004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>
            <a:stCxn id="4" idx="0"/>
            <a:endCxn id="4" idx="3"/>
          </p:cNvCxnSpPr>
          <p:nvPr/>
        </p:nvCxnSpPr>
        <p:spPr>
          <a:xfrm>
            <a:off x="6234017" y="163311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4716472" y="241658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5475245" y="1633114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4875060" y="1796863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4708187" y="381976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6834199" y="163311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710119" y="2062901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1371600" y="3466084"/>
            <a:ext cx="1975774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24" name="直線單箭頭接點 23"/>
          <p:cNvCxnSpPr>
            <a:stCxn id="22" idx="3"/>
          </p:cNvCxnSpPr>
          <p:nvPr/>
        </p:nvCxnSpPr>
        <p:spPr>
          <a:xfrm>
            <a:off x="3347374" y="2435608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3"/>
          </p:cNvCxnSpPr>
          <p:nvPr/>
        </p:nvCxnSpPr>
        <p:spPr>
          <a:xfrm flipV="1">
            <a:off x="3347374" y="3819764"/>
            <a:ext cx="1369097" cy="1902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4" idx="3"/>
            <a:endCxn id="42" idx="1"/>
          </p:cNvCxnSpPr>
          <p:nvPr/>
        </p:nvCxnSpPr>
        <p:spPr>
          <a:xfrm>
            <a:off x="7751560" y="3200047"/>
            <a:ext cx="1182441" cy="3015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圓角矩形 41"/>
          <p:cNvSpPr/>
          <p:nvPr/>
        </p:nvSpPr>
        <p:spPr>
          <a:xfrm>
            <a:off x="8934001" y="2860552"/>
            <a:ext cx="1975774" cy="73930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46" name="弧形 45"/>
          <p:cNvSpPr/>
          <p:nvPr/>
        </p:nvSpPr>
        <p:spPr>
          <a:xfrm>
            <a:off x="2652428" y="1667128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弧形 46"/>
          <p:cNvSpPr/>
          <p:nvPr/>
        </p:nvSpPr>
        <p:spPr>
          <a:xfrm flipH="1">
            <a:off x="729321" y="1667128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圓角矩形 47"/>
          <p:cNvSpPr/>
          <p:nvPr/>
        </p:nvSpPr>
        <p:spPr>
          <a:xfrm>
            <a:off x="849999" y="1230791"/>
            <a:ext cx="2377588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Input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49" name="弧形 48"/>
          <p:cNvSpPr/>
          <p:nvPr/>
        </p:nvSpPr>
        <p:spPr>
          <a:xfrm>
            <a:off x="10214830" y="245867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弧形 49"/>
          <p:cNvSpPr/>
          <p:nvPr/>
        </p:nvSpPr>
        <p:spPr>
          <a:xfrm flipH="1">
            <a:off x="8934000" y="2464779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圓角矩形 50"/>
          <p:cNvSpPr/>
          <p:nvPr/>
        </p:nvSpPr>
        <p:spPr>
          <a:xfrm>
            <a:off x="9181020" y="2033284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</a:t>
            </a:r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52" name="弧形 51"/>
          <p:cNvSpPr/>
          <p:nvPr/>
        </p:nvSpPr>
        <p:spPr>
          <a:xfrm rot="10800000">
            <a:off x="1371599" y="3811685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弧形 52"/>
          <p:cNvSpPr/>
          <p:nvPr/>
        </p:nvSpPr>
        <p:spPr>
          <a:xfrm rot="10800000" flipH="1">
            <a:off x="2666729" y="3811685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圓角矩形 53"/>
          <p:cNvSpPr/>
          <p:nvPr/>
        </p:nvSpPr>
        <p:spPr>
          <a:xfrm>
            <a:off x="1618619" y="4207458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4762772" y="718714"/>
            <a:ext cx="3035087" cy="3133866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cxnSp>
        <p:nvCxnSpPr>
          <p:cNvPr id="5" name="直線接點 4"/>
          <p:cNvCxnSpPr>
            <a:stCxn id="4" idx="1"/>
            <a:endCxn id="4" idx="2"/>
          </p:cNvCxnSpPr>
          <p:nvPr/>
        </p:nvCxnSpPr>
        <p:spPr>
          <a:xfrm>
            <a:off x="4762772" y="2285647"/>
            <a:ext cx="1517544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>
            <a:stCxn id="4" idx="0"/>
            <a:endCxn id="4" idx="3"/>
          </p:cNvCxnSpPr>
          <p:nvPr/>
        </p:nvCxnSpPr>
        <p:spPr>
          <a:xfrm>
            <a:off x="6280316" y="718714"/>
            <a:ext cx="1517543" cy="156693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4762771" y="1502180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5521544" y="718714"/>
            <a:ext cx="2276315" cy="2350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921359" y="882463"/>
            <a:ext cx="2717911" cy="280636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754486" y="290536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6880498" y="718714"/>
            <a:ext cx="917360" cy="94721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12" idx="3"/>
          </p:cNvCxnSpPr>
          <p:nvPr/>
        </p:nvCxnSpPr>
        <p:spPr>
          <a:xfrm>
            <a:off x="3393673" y="1521208"/>
            <a:ext cx="1360813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79" idx="3"/>
          </p:cNvCxnSpPr>
          <p:nvPr/>
        </p:nvCxnSpPr>
        <p:spPr>
          <a:xfrm flipV="1">
            <a:off x="3366776" y="2905365"/>
            <a:ext cx="1395994" cy="1902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" idx="3"/>
            <a:endCxn id="17" idx="1"/>
          </p:cNvCxnSpPr>
          <p:nvPr/>
        </p:nvCxnSpPr>
        <p:spPr>
          <a:xfrm>
            <a:off x="7797859" y="2285647"/>
            <a:ext cx="1134519" cy="0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7" idx="3"/>
          </p:cNvCxnSpPr>
          <p:nvPr/>
        </p:nvCxnSpPr>
        <p:spPr>
          <a:xfrm flipH="1" flipV="1">
            <a:off x="10581145" y="1977597"/>
            <a:ext cx="452867" cy="308050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10581146" y="2137262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10581145" y="2317092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 flipH="1" flipV="1">
            <a:off x="10581147" y="2469493"/>
            <a:ext cx="261935" cy="19636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 flipH="1" flipV="1">
            <a:off x="10715081" y="1914707"/>
            <a:ext cx="318932" cy="239087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0581146" y="1914707"/>
            <a:ext cx="0" cy="75114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H="1" flipV="1">
            <a:off x="3064299" y="4396708"/>
            <a:ext cx="452866" cy="339496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H="1" flipV="1">
            <a:off x="3064299" y="4556374"/>
            <a:ext cx="452866" cy="339495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H="1" flipV="1">
            <a:off x="3064298" y="4736204"/>
            <a:ext cx="425970" cy="319331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H="1" flipV="1">
            <a:off x="3064301" y="4888607"/>
            <a:ext cx="304647" cy="228379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H="1" flipV="1">
            <a:off x="3248596" y="4371573"/>
            <a:ext cx="268570" cy="201333"/>
          </a:xfrm>
          <a:prstGeom prst="line">
            <a:avLst/>
          </a:prstGeom>
          <a:ln w="50800">
            <a:solidFill>
              <a:srgbClr val="CC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>
            <a:off x="3064299" y="4371573"/>
            <a:ext cx="0" cy="745413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1265141" y="2551684"/>
            <a:ext cx="2101635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圓角矩形 16"/>
          <p:cNvSpPr/>
          <p:nvPr/>
        </p:nvSpPr>
        <p:spPr>
          <a:xfrm>
            <a:off x="8932378" y="1914707"/>
            <a:ext cx="2101634" cy="7418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0"/>
            </a:schemeClr>
          </a:solidFill>
          <a:ln w="5080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97" name="直線單箭頭接點 96"/>
          <p:cNvCxnSpPr>
            <a:stCxn id="77" idx="0"/>
            <a:endCxn id="79" idx="2"/>
          </p:cNvCxnSpPr>
          <p:nvPr/>
        </p:nvCxnSpPr>
        <p:spPr>
          <a:xfrm flipV="1">
            <a:off x="2302848" y="3297097"/>
            <a:ext cx="13111" cy="107447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77" idx="3"/>
          </p:cNvCxnSpPr>
          <p:nvPr/>
        </p:nvCxnSpPr>
        <p:spPr>
          <a:xfrm rot="10800000" flipV="1">
            <a:off x="3517168" y="2665854"/>
            <a:ext cx="7325914" cy="2078426"/>
          </a:xfrm>
          <a:prstGeom prst="bentConnector3">
            <a:avLst>
              <a:gd name="adj1" fmla="val 73"/>
            </a:avLst>
          </a:prstGeom>
          <a:ln w="1270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圓角矩形 76"/>
          <p:cNvSpPr/>
          <p:nvPr/>
        </p:nvSpPr>
        <p:spPr>
          <a:xfrm>
            <a:off x="1088527" y="4371573"/>
            <a:ext cx="2428641" cy="745413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200" dirty="0" smtClean="0">
                <a:latin typeface="Source Code Pro" panose="020B0509030403020204" pitchFamily="49" charset="0"/>
              </a:rPr>
              <a:t>Target’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756418" y="1148501"/>
            <a:ext cx="2637255" cy="745413"/>
          </a:xfrm>
          <a:prstGeom prst="roundRect">
            <a:avLst/>
          </a:prstGeom>
          <a:solidFill>
            <a:schemeClr val="accent6">
              <a:alpha val="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1088527" y="4736204"/>
            <a:ext cx="694945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弧形 32"/>
          <p:cNvSpPr/>
          <p:nvPr/>
        </p:nvSpPr>
        <p:spPr>
          <a:xfrm rot="10800000" flipH="1">
            <a:off x="2822221" y="4736204"/>
            <a:ext cx="694946" cy="791546"/>
          </a:xfrm>
          <a:prstGeom prst="arc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267667" y="5131977"/>
            <a:ext cx="1481736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SauceCodePro Nerd Font" panose="020B0509030403020204" pitchFamily="49" charset="0"/>
                <a:ea typeface="SauceCodePro Nerd Font" panose="020B0509030403020204" pitchFamily="49" charset="0"/>
              </a:rPr>
              <a:t>Target length</a:t>
            </a:r>
            <a:endParaRPr lang="zh-TW" altLang="en-US" sz="2400" dirty="0">
              <a:latin typeface="SauceCodePro Nerd Font" panose="020B0509030403020204" pitchFamily="49" charset="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2482221" y="5125427"/>
            <a:ext cx="784810" cy="804646"/>
          </a:xfrm>
          <a:prstGeom prst="round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auceCodePro Nerd Font" panose="020B0509030403020204" pitchFamily="49" charset="0"/>
              </a:rPr>
              <a:t>+1</a:t>
            </a:r>
            <a:endParaRPr lang="zh-TW" altLang="en-US" sz="3200" dirty="0">
              <a:latin typeface="SauceCodePro Nerd Font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63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033399" y="941832"/>
            <a:ext cx="10085315" cy="4727448"/>
          </a:xfrm>
          <a:prstGeom prst="round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348772" y="1370188"/>
            <a:ext cx="4058702" cy="127722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Encoders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673174" y="1370187"/>
            <a:ext cx="4058702" cy="1277227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Decoders</a:t>
            </a:r>
            <a:endParaRPr lang="zh-TW" altLang="en-US" sz="4000" dirty="0"/>
          </a:p>
        </p:txBody>
      </p:sp>
      <p:cxnSp>
        <p:nvCxnSpPr>
          <p:cNvPr id="8" name="直線單箭頭接點 7"/>
          <p:cNvCxnSpPr>
            <a:stCxn id="5" idx="3"/>
            <a:endCxn id="6" idx="1"/>
          </p:cNvCxnSpPr>
          <p:nvPr/>
        </p:nvCxnSpPr>
        <p:spPr>
          <a:xfrm>
            <a:off x="5407474" y="2008801"/>
            <a:ext cx="1265700" cy="0"/>
          </a:xfrm>
          <a:prstGeom prst="straightConnector1">
            <a:avLst/>
          </a:prstGeom>
          <a:ln w="254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15" idx="0"/>
            <a:endCxn id="34" idx="2"/>
          </p:cNvCxnSpPr>
          <p:nvPr/>
        </p:nvCxnSpPr>
        <p:spPr>
          <a:xfrm flipV="1">
            <a:off x="3378121" y="5356106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2003278" y="5919503"/>
            <a:ext cx="2749685" cy="745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Input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18" name="直線單箭頭接點 17"/>
          <p:cNvCxnSpPr>
            <a:stCxn id="6" idx="0"/>
            <a:endCxn id="19" idx="2"/>
          </p:cNvCxnSpPr>
          <p:nvPr/>
        </p:nvCxnSpPr>
        <p:spPr>
          <a:xfrm flipH="1" flipV="1">
            <a:off x="8702524" y="816721"/>
            <a:ext cx="1" cy="553466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327681" y="137731"/>
            <a:ext cx="2749685" cy="678990"/>
          </a:xfrm>
          <a:prstGeom prst="roundRect">
            <a:avLst/>
          </a:prstGeom>
          <a:solidFill>
            <a:srgbClr val="CC66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Output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1745560" y="4725876"/>
            <a:ext cx="3265123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1745561" y="3163063"/>
            <a:ext cx="3265123" cy="1047164"/>
          </a:xfrm>
          <a:prstGeom prst="roundRect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47" name="直線單箭頭接點 46"/>
          <p:cNvCxnSpPr>
            <a:stCxn id="34" idx="0"/>
            <a:endCxn id="37" idx="2"/>
          </p:cNvCxnSpPr>
          <p:nvPr/>
        </p:nvCxnSpPr>
        <p:spPr>
          <a:xfrm flipV="1">
            <a:off x="3378122" y="4210227"/>
            <a:ext cx="1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37" idx="0"/>
            <a:endCxn id="5" idx="2"/>
          </p:cNvCxnSpPr>
          <p:nvPr/>
        </p:nvCxnSpPr>
        <p:spPr>
          <a:xfrm flipV="1">
            <a:off x="3378123" y="2647414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69" idx="0"/>
            <a:endCxn id="70" idx="2"/>
          </p:cNvCxnSpPr>
          <p:nvPr/>
        </p:nvCxnSpPr>
        <p:spPr>
          <a:xfrm flipV="1">
            <a:off x="8702524" y="5356106"/>
            <a:ext cx="1" cy="563397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圓角矩形 68"/>
          <p:cNvSpPr/>
          <p:nvPr/>
        </p:nvSpPr>
        <p:spPr>
          <a:xfrm>
            <a:off x="7327681" y="5919503"/>
            <a:ext cx="2749685" cy="7454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Target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0" name="圓角矩形 69"/>
          <p:cNvSpPr/>
          <p:nvPr/>
        </p:nvSpPr>
        <p:spPr>
          <a:xfrm>
            <a:off x="7069963" y="4725876"/>
            <a:ext cx="3265123" cy="630230"/>
          </a:xfrm>
          <a:prstGeom prst="roundRect">
            <a:avLst/>
          </a:prstGeom>
          <a:solidFill>
            <a:srgbClr val="FF9999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Embedding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7069963" y="3163063"/>
            <a:ext cx="3265123" cy="1047164"/>
          </a:xfrm>
          <a:prstGeom prst="roundRect">
            <a:avLst/>
          </a:prstGeom>
          <a:solidFill>
            <a:srgbClr val="00B0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latin typeface="Source Code Pro" panose="020B0509030403020204" pitchFamily="49" charset="0"/>
              </a:rPr>
              <a:t>Positional Encoding</a:t>
            </a:r>
            <a:endParaRPr lang="zh-TW" altLang="en-US" sz="3200" dirty="0">
              <a:latin typeface="Source Code Pro" panose="020B0509030403020204" pitchFamily="49" charset="0"/>
            </a:endParaRPr>
          </a:p>
        </p:txBody>
      </p:sp>
      <p:cxnSp>
        <p:nvCxnSpPr>
          <p:cNvPr id="72" name="直線單箭頭接點 71"/>
          <p:cNvCxnSpPr>
            <a:stCxn id="71" idx="0"/>
            <a:endCxn id="6" idx="2"/>
          </p:cNvCxnSpPr>
          <p:nvPr/>
        </p:nvCxnSpPr>
        <p:spPr>
          <a:xfrm flipV="1">
            <a:off x="8702525" y="2647414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>
            <a:stCxn id="70" idx="0"/>
            <a:endCxn id="71" idx="2"/>
          </p:cNvCxnSpPr>
          <p:nvPr/>
        </p:nvCxnSpPr>
        <p:spPr>
          <a:xfrm flipV="1">
            <a:off x="8702525" y="4210227"/>
            <a:ext cx="0" cy="515649"/>
          </a:xfrm>
          <a:prstGeom prst="straightConnector1">
            <a:avLst/>
          </a:prstGeom>
          <a:ln w="1270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225686" y="1001948"/>
            <a:ext cx="4221804" cy="5340485"/>
          </a:xfrm>
          <a:prstGeom prst="roundRect">
            <a:avLst/>
          </a:prstGeom>
          <a:solidFill>
            <a:srgbClr val="92D050">
              <a:alpha val="0"/>
            </a:srgb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645596" y="5038928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645596" y="3560325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8" name="直線單箭頭接點 7"/>
          <p:cNvCxnSpPr>
            <a:stCxn id="5" idx="0"/>
            <a:endCxn id="6" idx="2"/>
          </p:cNvCxnSpPr>
          <p:nvPr/>
        </p:nvCxnSpPr>
        <p:spPr>
          <a:xfrm flipV="1">
            <a:off x="335604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0"/>
            <a:endCxn id="7" idx="2"/>
          </p:cNvCxnSpPr>
          <p:nvPr/>
        </p:nvCxnSpPr>
        <p:spPr>
          <a:xfrm flipV="1">
            <a:off x="335604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7157936" y="1001948"/>
            <a:ext cx="4221804" cy="5340485"/>
          </a:xfrm>
          <a:prstGeom prst="roundRect">
            <a:avLst/>
          </a:prstGeom>
          <a:solidFill>
            <a:schemeClr val="accent2">
              <a:alpha val="0"/>
            </a:schemeClr>
          </a:solidFill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7577846" y="5038928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7577846" y="3560325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sp>
        <p:nvSpPr>
          <p:cNvPr id="22" name="圓角矩形 21"/>
          <p:cNvSpPr/>
          <p:nvPr/>
        </p:nvSpPr>
        <p:spPr>
          <a:xfrm>
            <a:off x="7577846" y="1258113"/>
            <a:ext cx="3420892" cy="1115436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Decoder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23" name="直線單箭頭接點 22"/>
          <p:cNvCxnSpPr>
            <a:stCxn id="20" idx="0"/>
            <a:endCxn id="21" idx="2"/>
          </p:cNvCxnSpPr>
          <p:nvPr/>
        </p:nvCxnSpPr>
        <p:spPr>
          <a:xfrm flipV="1">
            <a:off x="9288292" y="4675761"/>
            <a:ext cx="0" cy="36316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1" idx="0"/>
            <a:endCxn id="22" idx="2"/>
          </p:cNvCxnSpPr>
          <p:nvPr/>
        </p:nvCxnSpPr>
        <p:spPr>
          <a:xfrm flipV="1">
            <a:off x="9288292" y="2373549"/>
            <a:ext cx="0" cy="1186776"/>
          </a:xfrm>
          <a:prstGeom prst="straightConnector1">
            <a:avLst/>
          </a:prstGeom>
          <a:ln w="101600"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0"/>
            <a:endCxn id="20" idx="1"/>
          </p:cNvCxnSpPr>
          <p:nvPr/>
        </p:nvCxnSpPr>
        <p:spPr>
          <a:xfrm rot="16200000" flipH="1">
            <a:off x="3297677" y="1316477"/>
            <a:ext cx="4338533" cy="4221804"/>
          </a:xfrm>
          <a:prstGeom prst="bentConnector4">
            <a:avLst>
              <a:gd name="adj1" fmla="val -16918"/>
              <a:gd name="adj2" fmla="val 70257"/>
            </a:avLst>
          </a:prstGeom>
          <a:ln w="101600" cap="rnd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0"/>
            <a:endCxn id="21" idx="1"/>
          </p:cNvCxnSpPr>
          <p:nvPr/>
        </p:nvCxnSpPr>
        <p:spPr>
          <a:xfrm rot="16200000" flipH="1">
            <a:off x="4036979" y="577176"/>
            <a:ext cx="2859930" cy="4221804"/>
          </a:xfrm>
          <a:prstGeom prst="bentConnector4">
            <a:avLst>
              <a:gd name="adj1" fmla="val -25695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1645596" y="1258113"/>
            <a:ext cx="3420892" cy="1115436"/>
          </a:xfrm>
          <a:prstGeom prst="roundRect">
            <a:avLst/>
          </a:prstGeom>
          <a:solidFill>
            <a:srgbClr val="92D05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latin typeface="Source Code Pro" panose="020B0509030403020204" pitchFamily="49" charset="0"/>
              </a:rPr>
              <a:t>Encoder</a:t>
            </a:r>
            <a:endParaRPr lang="zh-TW" altLang="en-US" sz="4000" dirty="0">
              <a:latin typeface="Source Code Pro" panose="020B0509030403020204" pitchFamily="49" charset="0"/>
            </a:endParaRPr>
          </a:p>
        </p:txBody>
      </p:sp>
      <p:cxnSp>
        <p:nvCxnSpPr>
          <p:cNvPr id="32" name="直線單箭頭接點 31"/>
          <p:cNvCxnSpPr>
            <a:stCxn id="7" idx="0"/>
            <a:endCxn id="22" idx="1"/>
          </p:cNvCxnSpPr>
          <p:nvPr/>
        </p:nvCxnSpPr>
        <p:spPr>
          <a:xfrm rot="16200000" flipH="1">
            <a:off x="5188085" y="-573930"/>
            <a:ext cx="557718" cy="4221804"/>
          </a:xfrm>
          <a:prstGeom prst="bentConnector4">
            <a:avLst>
              <a:gd name="adj1" fmla="val -132519"/>
              <a:gd name="adj2" fmla="val 70257"/>
            </a:avLst>
          </a:prstGeom>
          <a:ln w="101600">
            <a:solidFill>
              <a:srgbClr val="FF0066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2" idx="0"/>
          </p:cNvCxnSpPr>
          <p:nvPr/>
        </p:nvCxnSpPr>
        <p:spPr>
          <a:xfrm flipV="1">
            <a:off x="9288292" y="477520"/>
            <a:ext cx="0" cy="780593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3337774" y="6154364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9288292" y="6154363"/>
            <a:ext cx="18267" cy="703637"/>
          </a:xfrm>
          <a:prstGeom prst="straightConnector1">
            <a:avLst/>
          </a:prstGeom>
          <a:ln w="1016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20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266</Words>
  <Application>Microsoft Office PowerPoint</Application>
  <PresentationFormat>寬螢幕</PresentationFormat>
  <Paragraphs>146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仁鴻 黃</cp:lastModifiedBy>
  <cp:revision>57</cp:revision>
  <dcterms:created xsi:type="dcterms:W3CDTF">2020-05-30T06:14:26Z</dcterms:created>
  <dcterms:modified xsi:type="dcterms:W3CDTF">2020-06-05T09:57:16Z</dcterms:modified>
</cp:coreProperties>
</file>