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FF0066"/>
    <a:srgbClr val="FFFFFF"/>
    <a:srgbClr val="FF9999"/>
    <a:srgbClr val="CCE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69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34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8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0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6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6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04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1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9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30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39302" y="2908570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739302" y="3419273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橢圓 8"/>
              <p:cNvSpPr/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1391055" y="392997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橢圓 11"/>
              <p:cNvSpPr/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1391055" y="210228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4315838" y="295423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橢圓 19"/>
              <p:cNvSpPr/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4967591" y="397564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橢圓 21"/>
              <p:cNvSpPr/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4967591" y="214795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6870969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橢圓 25"/>
              <p:cNvSpPr/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7522722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橢圓 27"/>
              <p:cNvSpPr/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7522722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0369684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橢圓 31"/>
              <p:cNvSpPr/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1021437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橢圓 33"/>
              <p:cNvSpPr/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1021437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5619344" y="3453319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8174475" y="3453319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2704289" y="3453318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590795" y="1838528"/>
            <a:ext cx="8959174" cy="322958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977957" y="2029160"/>
            <a:ext cx="3420892" cy="2860608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749698" y="2023015"/>
            <a:ext cx="3420892" cy="2860608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</a:t>
            </a:r>
            <a:r>
              <a:rPr lang="en-US" altLang="zh-TW" sz="4000" dirty="0" smtClean="0">
                <a:latin typeface="Source Code Pro" panose="020B0509030403020204" pitchFamily="49" charset="0"/>
              </a:rPr>
              <a:t>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 flipV="1">
            <a:off x="5398849" y="3453319"/>
            <a:ext cx="1350849" cy="6145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5" idx="2"/>
          </p:cNvCxnSpPr>
          <p:nvPr/>
        </p:nvCxnSpPr>
        <p:spPr>
          <a:xfrm flipH="1" flipV="1">
            <a:off x="3688403" y="4889768"/>
            <a:ext cx="1" cy="59663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313561" y="5486399"/>
            <a:ext cx="2749685" cy="8641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19" idx="2"/>
          </p:cNvCxnSpPr>
          <p:nvPr/>
        </p:nvCxnSpPr>
        <p:spPr>
          <a:xfrm flipV="1">
            <a:off x="8460144" y="1410510"/>
            <a:ext cx="1" cy="61250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085302" y="546376"/>
            <a:ext cx="2749685" cy="8641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25686" y="1001948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45596" y="50389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645596" y="3560325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335604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335604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157936" y="1001948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577846" y="50389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577846" y="3560325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7577846" y="1258113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928829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928829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3297677" y="1316477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4036979" y="577176"/>
            <a:ext cx="2859930" cy="4221804"/>
          </a:xfrm>
          <a:prstGeom prst="bentConnector4">
            <a:avLst>
              <a:gd name="adj1" fmla="val -25695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1645596" y="1258113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5188085" y="-573930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9288292" y="477520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3337774" y="6154364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20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18</Words>
  <Application>Microsoft Office PowerPoint</Application>
  <PresentationFormat>寬螢幕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Cambria Math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9</cp:revision>
  <dcterms:created xsi:type="dcterms:W3CDTF">2020-05-30T06:14:26Z</dcterms:created>
  <dcterms:modified xsi:type="dcterms:W3CDTF">2020-05-30T11:34:02Z</dcterms:modified>
</cp:coreProperties>
</file>