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73" r:id="rId20"/>
    <p:sldId id="267" r:id="rId21"/>
    <p:sldId id="269" r:id="rId22"/>
    <p:sldId id="268" r:id="rId23"/>
    <p:sldId id="271" r:id="rId24"/>
    <p:sldId id="309" r:id="rId25"/>
    <p:sldId id="292" r:id="rId26"/>
    <p:sldId id="307" r:id="rId27"/>
    <p:sldId id="288" r:id="rId28"/>
    <p:sldId id="308" r:id="rId29"/>
    <p:sldId id="296" r:id="rId30"/>
    <p:sldId id="300" r:id="rId31"/>
    <p:sldId id="294" r:id="rId32"/>
    <p:sldId id="303" r:id="rId33"/>
    <p:sldId id="297" r:id="rId34"/>
    <p:sldId id="298" r:id="rId35"/>
    <p:sldId id="285" r:id="rId36"/>
    <p:sldId id="328" r:id="rId37"/>
    <p:sldId id="311" r:id="rId38"/>
    <p:sldId id="322" r:id="rId39"/>
    <p:sldId id="321" r:id="rId40"/>
    <p:sldId id="323" r:id="rId41"/>
    <p:sldId id="324" r:id="rId42"/>
    <p:sldId id="325" r:id="rId43"/>
    <p:sldId id="326" r:id="rId44"/>
    <p:sldId id="327" r:id="rId45"/>
    <p:sldId id="310" r:id="rId46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C12"/>
    <a:srgbClr val="FF0066"/>
    <a:srgbClr val="191919"/>
    <a:srgbClr val="7582E1"/>
    <a:srgbClr val="CC66FF"/>
    <a:srgbClr val="FF9999"/>
    <a:srgbClr val="CCDE82"/>
    <a:srgbClr val="03BD9E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7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>
            <a:off x="15585841" y="586079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796290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13726" y="567621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圓角矩形 7"/>
              <p:cNvSpPr/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8" name="圓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/>
              <p:cNvSpPr/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blipFill rotWithShape="0">
                <a:blip r:embed="rId4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圓角矩形 13"/>
              <p:cNvSpPr/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4" name="圓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blipFill rotWithShape="0">
                <a:blip r:embed="rId5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圓角矩形 14"/>
              <p:cNvSpPr/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5" name="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blipFill rotWithShape="0">
                <a:blip r:embed="rId6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35" idx="3"/>
            <a:endCxn id="10" idx="1"/>
          </p:cNvCxnSpPr>
          <p:nvPr/>
        </p:nvCxnSpPr>
        <p:spPr>
          <a:xfrm>
            <a:off x="9519720" y="7660466"/>
            <a:ext cx="227657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683598" y="663891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Label Smoothing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035224" y="6243146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8824774" y="584737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5035224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5464513" y="5676218"/>
            <a:ext cx="3735006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035224" y="6810074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035224" y="7377002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5035224" y="7943930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035224" y="8510858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386" r="-1379" b="-7215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81714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1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453143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06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9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0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22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3173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1745</TotalTime>
  <Words>1241</Words>
  <Application>Microsoft Office PowerPoint</Application>
  <PresentationFormat>自訂</PresentationFormat>
  <Paragraphs>933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212</cp:revision>
  <dcterms:created xsi:type="dcterms:W3CDTF">2020-05-30T06:14:26Z</dcterms:created>
  <dcterms:modified xsi:type="dcterms:W3CDTF">2020-06-13T17:33:40Z</dcterms:modified>
</cp:coreProperties>
</file>