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191919"/>
    <a:srgbClr val="9966FF"/>
    <a:srgbClr val="FF0066"/>
    <a:srgbClr val="FF9999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176</Words>
  <Application>Microsoft Office PowerPoint</Application>
  <PresentationFormat>寬螢幕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36</cp:revision>
  <dcterms:created xsi:type="dcterms:W3CDTF">2020-05-30T06:14:26Z</dcterms:created>
  <dcterms:modified xsi:type="dcterms:W3CDTF">2020-06-04T09:07:50Z</dcterms:modified>
</cp:coreProperties>
</file>