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9" r:id="rId3"/>
    <p:sldId id="260" r:id="rId4"/>
    <p:sldId id="261" r:id="rId5"/>
    <p:sldId id="256" r:id="rId6"/>
    <p:sldId id="263" r:id="rId7"/>
    <p:sldId id="264" r:id="rId8"/>
    <p:sldId id="305" r:id="rId9"/>
    <p:sldId id="257" r:id="rId10"/>
    <p:sldId id="280" r:id="rId11"/>
    <p:sldId id="281" r:id="rId12"/>
    <p:sldId id="272" r:id="rId13"/>
    <p:sldId id="282" r:id="rId14"/>
    <p:sldId id="289" r:id="rId15"/>
    <p:sldId id="291" r:id="rId16"/>
    <p:sldId id="286" r:id="rId17"/>
    <p:sldId id="306" r:id="rId18"/>
    <p:sldId id="304" r:id="rId19"/>
    <p:sldId id="265" r:id="rId20"/>
    <p:sldId id="273" r:id="rId21"/>
    <p:sldId id="267" r:id="rId22"/>
    <p:sldId id="269" r:id="rId23"/>
    <p:sldId id="268" r:id="rId24"/>
    <p:sldId id="271" r:id="rId25"/>
    <p:sldId id="292" r:id="rId26"/>
    <p:sldId id="307" r:id="rId27"/>
    <p:sldId id="288" r:id="rId28"/>
    <p:sldId id="308" r:id="rId29"/>
    <p:sldId id="301" r:id="rId30"/>
    <p:sldId id="296" r:id="rId31"/>
    <p:sldId id="300" r:id="rId32"/>
    <p:sldId id="302" r:id="rId33"/>
    <p:sldId id="294" r:id="rId34"/>
    <p:sldId id="303" r:id="rId35"/>
    <p:sldId id="297" r:id="rId36"/>
    <p:sldId id="298" r:id="rId37"/>
    <p:sldId id="285" r:id="rId38"/>
  </p:sldIdLst>
  <p:sldSz cx="23760113" cy="14400213"/>
  <p:notesSz cx="6858000" cy="9144000"/>
  <p:defaultTextStyle>
    <a:defPPr>
      <a:defRPr lang="zh-TW"/>
    </a:defPPr>
    <a:lvl1pPr marL="0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1pPr>
    <a:lvl2pPr marL="91581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2pPr>
    <a:lvl3pPr marL="1831635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3pPr>
    <a:lvl4pPr marL="2747452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4pPr>
    <a:lvl5pPr marL="366326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5pPr>
    <a:lvl6pPr marL="4579087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6pPr>
    <a:lvl7pPr marL="5494904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7pPr>
    <a:lvl8pPr marL="6410721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8pPr>
    <a:lvl9pPr marL="7326539" algn="l" defTabSz="1831635" rtl="0" eaLnBrk="1" latinLnBrk="0" hangingPunct="1">
      <a:defRPr sz="36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82E1"/>
    <a:srgbClr val="CC66FF"/>
    <a:srgbClr val="EE4C12"/>
    <a:srgbClr val="FF0066"/>
    <a:srgbClr val="FF9999"/>
    <a:srgbClr val="CCDE82"/>
    <a:srgbClr val="03BD9E"/>
    <a:srgbClr val="CCCCFF"/>
    <a:srgbClr val="9966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83" autoAdjust="0"/>
  </p:normalViewPr>
  <p:slideViewPr>
    <p:cSldViewPr snapToGrid="0">
      <p:cViewPr varScale="1">
        <p:scale>
          <a:sx n="41" d="100"/>
          <a:sy n="41" d="100"/>
        </p:scale>
        <p:origin x="77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014" y="2356703"/>
            <a:ext cx="17820085" cy="5013407"/>
          </a:xfrm>
        </p:spPr>
        <p:txBody>
          <a:bodyPr anchor="b"/>
          <a:lstStyle>
            <a:lvl1pPr algn="ctr"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7563446"/>
            <a:ext cx="17820085" cy="3476717"/>
          </a:xfrm>
        </p:spPr>
        <p:txBody>
          <a:bodyPr/>
          <a:lstStyle>
            <a:lvl1pPr marL="0" indent="0" algn="ctr">
              <a:buNone/>
              <a:defRPr sz="4677"/>
            </a:lvl1pPr>
            <a:lvl2pPr marL="890991" indent="0" algn="ctr">
              <a:buNone/>
              <a:defRPr sz="3898"/>
            </a:lvl2pPr>
            <a:lvl3pPr marL="1781983" indent="0" algn="ctr">
              <a:buNone/>
              <a:defRPr sz="3508"/>
            </a:lvl3pPr>
            <a:lvl4pPr marL="2672974" indent="0" algn="ctr">
              <a:buNone/>
              <a:defRPr sz="3118"/>
            </a:lvl4pPr>
            <a:lvl5pPr marL="3563965" indent="0" algn="ctr">
              <a:buNone/>
              <a:defRPr sz="3118"/>
            </a:lvl5pPr>
            <a:lvl6pPr marL="4454957" indent="0" algn="ctr">
              <a:buNone/>
              <a:defRPr sz="3118"/>
            </a:lvl6pPr>
            <a:lvl7pPr marL="5345948" indent="0" algn="ctr">
              <a:buNone/>
              <a:defRPr sz="3118"/>
            </a:lvl7pPr>
            <a:lvl8pPr marL="6236940" indent="0" algn="ctr">
              <a:buNone/>
              <a:defRPr sz="3118"/>
            </a:lvl8pPr>
            <a:lvl9pPr marL="7127931" indent="0" algn="ctr">
              <a:buNone/>
              <a:defRPr sz="3118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76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3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1" y="766678"/>
            <a:ext cx="5123274" cy="122035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8" y="766678"/>
            <a:ext cx="15072822" cy="122035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41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3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3" y="3590055"/>
            <a:ext cx="20493097" cy="5990088"/>
          </a:xfrm>
        </p:spPr>
        <p:txBody>
          <a:bodyPr anchor="b"/>
          <a:lstStyle>
            <a:lvl1pPr>
              <a:defRPr sz="1169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3" y="9636811"/>
            <a:ext cx="20493097" cy="3150046"/>
          </a:xfrm>
        </p:spPr>
        <p:txBody>
          <a:bodyPr/>
          <a:lstStyle>
            <a:lvl1pPr marL="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1pPr>
            <a:lvl2pPr marL="890991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2pPr>
            <a:lvl3pPr marL="1781983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3pPr>
            <a:lvl4pPr marL="2672974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4pPr>
            <a:lvl5pPr marL="35639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5pPr>
            <a:lvl6pPr marL="4454957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6pPr>
            <a:lvl7pPr marL="5345948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7pPr>
            <a:lvl8pPr marL="6236940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8pPr>
            <a:lvl9pPr marL="7127931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83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3833390"/>
            <a:ext cx="10098048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1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766679"/>
            <a:ext cx="20493097" cy="278337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3" y="3530053"/>
            <a:ext cx="10051641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3" y="5260078"/>
            <a:ext cx="10051641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7" y="3530053"/>
            <a:ext cx="10101143" cy="1730025"/>
          </a:xfrm>
        </p:spPr>
        <p:txBody>
          <a:bodyPr anchor="b"/>
          <a:lstStyle>
            <a:lvl1pPr marL="0" indent="0">
              <a:buNone/>
              <a:defRPr sz="4677" b="1"/>
            </a:lvl1pPr>
            <a:lvl2pPr marL="890991" indent="0">
              <a:buNone/>
              <a:defRPr sz="3898" b="1"/>
            </a:lvl2pPr>
            <a:lvl3pPr marL="1781983" indent="0">
              <a:buNone/>
              <a:defRPr sz="3508" b="1"/>
            </a:lvl3pPr>
            <a:lvl4pPr marL="2672974" indent="0">
              <a:buNone/>
              <a:defRPr sz="3118" b="1"/>
            </a:lvl4pPr>
            <a:lvl5pPr marL="3563965" indent="0">
              <a:buNone/>
              <a:defRPr sz="3118" b="1"/>
            </a:lvl5pPr>
            <a:lvl6pPr marL="4454957" indent="0">
              <a:buNone/>
              <a:defRPr sz="3118" b="1"/>
            </a:lvl6pPr>
            <a:lvl7pPr marL="5345948" indent="0">
              <a:buNone/>
              <a:defRPr sz="3118" b="1"/>
            </a:lvl7pPr>
            <a:lvl8pPr marL="6236940" indent="0">
              <a:buNone/>
              <a:defRPr sz="3118" b="1"/>
            </a:lvl8pPr>
            <a:lvl9pPr marL="7127931" indent="0">
              <a:buNone/>
              <a:defRPr sz="3118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7" y="5260078"/>
            <a:ext cx="10101143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9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25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76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073365"/>
            <a:ext cx="12028557" cy="10233485"/>
          </a:xfrm>
        </p:spPr>
        <p:txBody>
          <a:bodyPr/>
          <a:lstStyle>
            <a:lvl1pPr>
              <a:defRPr sz="6236"/>
            </a:lvl1pPr>
            <a:lvl2pPr>
              <a:defRPr sz="5457"/>
            </a:lvl2pPr>
            <a:lvl3pPr>
              <a:defRPr sz="4677"/>
            </a:lvl3pPr>
            <a:lvl4pPr>
              <a:defRPr sz="3898"/>
            </a:lvl4pPr>
            <a:lvl5pPr>
              <a:defRPr sz="3898"/>
            </a:lvl5pPr>
            <a:lvl6pPr>
              <a:defRPr sz="3898"/>
            </a:lvl6pPr>
            <a:lvl7pPr>
              <a:defRPr sz="3898"/>
            </a:lvl7pPr>
            <a:lvl8pPr>
              <a:defRPr sz="3898"/>
            </a:lvl8pPr>
            <a:lvl9pPr>
              <a:defRPr sz="3898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17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4" y="960014"/>
            <a:ext cx="7663254" cy="3360050"/>
          </a:xfrm>
        </p:spPr>
        <p:txBody>
          <a:bodyPr anchor="b"/>
          <a:lstStyle>
            <a:lvl1pPr>
              <a:defRPr sz="6236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073365"/>
            <a:ext cx="12028557" cy="10233485"/>
          </a:xfrm>
        </p:spPr>
        <p:txBody>
          <a:bodyPr anchor="t"/>
          <a:lstStyle>
            <a:lvl1pPr marL="0" indent="0">
              <a:buNone/>
              <a:defRPr sz="6236"/>
            </a:lvl1pPr>
            <a:lvl2pPr marL="890991" indent="0">
              <a:buNone/>
              <a:defRPr sz="5457"/>
            </a:lvl2pPr>
            <a:lvl3pPr marL="1781983" indent="0">
              <a:buNone/>
              <a:defRPr sz="4677"/>
            </a:lvl3pPr>
            <a:lvl4pPr marL="2672974" indent="0">
              <a:buNone/>
              <a:defRPr sz="3898"/>
            </a:lvl4pPr>
            <a:lvl5pPr marL="3563965" indent="0">
              <a:buNone/>
              <a:defRPr sz="3898"/>
            </a:lvl5pPr>
            <a:lvl6pPr marL="4454957" indent="0">
              <a:buNone/>
              <a:defRPr sz="3898"/>
            </a:lvl6pPr>
            <a:lvl7pPr marL="5345948" indent="0">
              <a:buNone/>
              <a:defRPr sz="3898"/>
            </a:lvl7pPr>
            <a:lvl8pPr marL="6236940" indent="0">
              <a:buNone/>
              <a:defRPr sz="3898"/>
            </a:lvl8pPr>
            <a:lvl9pPr marL="7127931" indent="0">
              <a:buNone/>
              <a:defRPr sz="3898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4" y="4320064"/>
            <a:ext cx="7663254" cy="8003453"/>
          </a:xfrm>
        </p:spPr>
        <p:txBody>
          <a:bodyPr/>
          <a:lstStyle>
            <a:lvl1pPr marL="0" indent="0">
              <a:buNone/>
              <a:defRPr sz="3118"/>
            </a:lvl1pPr>
            <a:lvl2pPr marL="890991" indent="0">
              <a:buNone/>
              <a:defRPr sz="2728"/>
            </a:lvl2pPr>
            <a:lvl3pPr marL="1781983" indent="0">
              <a:buNone/>
              <a:defRPr sz="2339"/>
            </a:lvl3pPr>
            <a:lvl4pPr marL="2672974" indent="0">
              <a:buNone/>
              <a:defRPr sz="1949"/>
            </a:lvl4pPr>
            <a:lvl5pPr marL="3563965" indent="0">
              <a:buNone/>
              <a:defRPr sz="1949"/>
            </a:lvl5pPr>
            <a:lvl6pPr marL="4454957" indent="0">
              <a:buNone/>
              <a:defRPr sz="1949"/>
            </a:lvl6pPr>
            <a:lvl7pPr marL="5345948" indent="0">
              <a:buNone/>
              <a:defRPr sz="1949"/>
            </a:lvl7pPr>
            <a:lvl8pPr marL="6236940" indent="0">
              <a:buNone/>
              <a:defRPr sz="1949"/>
            </a:lvl8pPr>
            <a:lvl9pPr marL="7127931" indent="0">
              <a:buNone/>
              <a:defRPr sz="1949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75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766679"/>
            <a:ext cx="2049309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3833390"/>
            <a:ext cx="2049309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3346865"/>
            <a:ext cx="801903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3346865"/>
            <a:ext cx="534602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1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81983" rtl="0" eaLnBrk="1" latinLnBrk="0" hangingPunct="1">
        <a:lnSpc>
          <a:spcPct val="90000"/>
        </a:lnSpc>
        <a:spcBef>
          <a:spcPct val="0"/>
        </a:spcBef>
        <a:buNone/>
        <a:defRPr sz="8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496" indent="-445496" algn="l" defTabSz="1781983" rtl="0" eaLnBrk="1" latinLnBrk="0" hangingPunct="1">
        <a:lnSpc>
          <a:spcPct val="90000"/>
        </a:lnSpc>
        <a:spcBef>
          <a:spcPts val="1949"/>
        </a:spcBef>
        <a:buFont typeface="Arial" panose="020B0604020202020204" pitchFamily="34" charset="0"/>
        <a:buChar char="•"/>
        <a:defRPr sz="5457" kern="1200">
          <a:solidFill>
            <a:schemeClr val="tx1"/>
          </a:solidFill>
          <a:latin typeface="+mn-lt"/>
          <a:ea typeface="+mn-ea"/>
          <a:cs typeface="+mn-cs"/>
        </a:defRPr>
      </a:lvl1pPr>
      <a:lvl2pPr marL="133648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2pPr>
      <a:lvl3pPr marL="2227478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3118470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4009461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900452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791444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682435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573427" indent="-445496" algn="l" defTabSz="1781983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2pPr>
      <a:lvl3pPr marL="1781983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672974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4pPr>
      <a:lvl5pPr marL="3563965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5pPr>
      <a:lvl6pPr marL="4454957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6pPr>
      <a:lvl7pPr marL="5345948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7pPr>
      <a:lvl8pPr marL="6236940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8pPr>
      <a:lvl9pPr marL="7127931" algn="l" defTabSz="1781983" rtl="0" eaLnBrk="1" latinLnBrk="0" hangingPunct="1">
        <a:defRPr sz="35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==1</a:t>
            </a:r>
            <a:r>
              <a:rPr lang="zh-TW" altLang="en-US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</a:rPr>
              <a:t> 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5925187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2104434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==12 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==0 </a:t>
            </a:r>
            <a:r>
              <a:rPr lang="zh-TW" altLang="en-US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==d </a:t>
            </a:r>
            <a:r>
              <a:rPr lang="zh-TW" altLang="en-US" sz="2400" dirty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==5 </a:t>
            </a:r>
            <a:r>
              <a:rPr lang="zh-TW" altLang="en-US" sz="2400">
                <a:latin typeface="SauceCodePro Nerd Font" panose="020B0509030403020204" pitchFamily="49" charset="0"/>
              </a:rPr>
              <a:t> </a:t>
            </a:r>
            <a:r>
              <a:rPr lang="en-US" altLang="zh-TW" sz="240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One Hot Encoding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22943873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6256993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6252343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3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1"/>
    </mc:Choice>
    <mc:Fallback xmlns="">
      <p:transition spd="slow" advTm="366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127000" cmpd="dbl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9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127000" cmpd="dbl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6970833" y="4049738"/>
            <a:ext cx="10075393" cy="6411539"/>
            <a:chOff x="1186774" y="278628"/>
            <a:chExt cx="10075393" cy="6411539"/>
          </a:xfrm>
        </p:grpSpPr>
        <p:sp>
          <p:nvSpPr>
            <p:cNvPr id="3" name="圓角矩形 2"/>
            <p:cNvSpPr/>
            <p:nvPr/>
          </p:nvSpPr>
          <p:spPr>
            <a:xfrm>
              <a:off x="1186774" y="278628"/>
              <a:ext cx="10075393" cy="641153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rgbClr val="CCDE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67" y="278628"/>
              <a:ext cx="8794403" cy="6411539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5012363" y="6217135"/>
              <a:ext cx="1864970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Depth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 rot="16200000">
              <a:off x="860235" y="3001303"/>
              <a:ext cx="2326074" cy="392009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ource Code Pro" panose="020B0509030403020204" pitchFamily="49" charset="0"/>
                </a:rPr>
                <a:t>Position</a:t>
              </a:r>
              <a:endParaRPr lang="zh-TW" altLang="en-US" sz="3200" dirty="0">
                <a:solidFill>
                  <a:schemeClr val="tx1"/>
                </a:solidFill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30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127000" cmpd="dbl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127000" cmpd="dbl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1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6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9121833" y="9925473"/>
            <a:ext cx="18267" cy="70363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9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</a:t>
            </a:r>
            <a:r>
              <a:rPr lang="en-US" altLang="zh-TW" sz="3200" dirty="0" smtClean="0">
                <a:latin typeface="Source Code Pro" panose="020B0509030403020204" pitchFamily="49" charset="0"/>
              </a:rPr>
              <a:t>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9163932" y="3758854"/>
            <a:ext cx="2036203" cy="685977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1975484" y="3758854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 flipH="1">
            <a:off x="10169222" y="4444831"/>
            <a:ext cx="12812" cy="2696482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6356418" y="5852160"/>
            <a:ext cx="2837527" cy="1460333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Multi </a:t>
            </a:r>
            <a:r>
              <a:rPr lang="en-US" altLang="zh-TW" sz="3200" dirty="0" smtClean="0">
                <a:latin typeface="Source Code Pro" panose="020B0509030403020204" pitchFamily="49" charset="0"/>
              </a:rPr>
              <a:t>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586317" y="7514019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8440038" y="3777919"/>
            <a:ext cx="1075084" cy="2408908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9796515" y="7141313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8856699" y="8648049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10169222" y="7886726"/>
            <a:ext cx="12810" cy="761323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12620881" y="660729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11587497" y="4998989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12993585" y="6046153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3"/>
            <a:endCxn id="52" idx="2"/>
          </p:cNvCxnSpPr>
          <p:nvPr/>
        </p:nvCxnSpPr>
        <p:spPr>
          <a:xfrm flipV="1">
            <a:off x="11507364" y="7352711"/>
            <a:ext cx="1486224" cy="1818920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23" idx="0"/>
            <a:endCxn id="52" idx="3"/>
          </p:cNvCxnSpPr>
          <p:nvPr/>
        </p:nvCxnSpPr>
        <p:spPr>
          <a:xfrm rot="16200000" flipV="1">
            <a:off x="13871965" y="6474334"/>
            <a:ext cx="534014" cy="1545356"/>
          </a:xfrm>
          <a:prstGeom prst="bentConnector2">
            <a:avLst/>
          </a:prstGeom>
          <a:ln w="635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3"/>
            <a:endCxn id="23" idx="2"/>
          </p:cNvCxnSpPr>
          <p:nvPr/>
        </p:nvCxnSpPr>
        <p:spPr>
          <a:xfrm flipV="1">
            <a:off x="11507364" y="8561183"/>
            <a:ext cx="3404286" cy="610448"/>
          </a:xfrm>
          <a:prstGeom prst="bentConnector2">
            <a:avLst/>
          </a:prstGeom>
          <a:ln w="635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8685085" y="6402589"/>
            <a:ext cx="201527" cy="2021333"/>
          </a:xfrm>
          <a:prstGeom prst="bentConnector2">
            <a:avLst/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19" idx="2"/>
          </p:cNvCxnSpPr>
          <p:nvPr/>
        </p:nvCxnSpPr>
        <p:spPr>
          <a:xfrm flipV="1">
            <a:off x="12993585" y="4437844"/>
            <a:ext cx="1" cy="561145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7920951" y="3252262"/>
            <a:ext cx="1068514" cy="345365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8445164" y="5523620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7400419" y="5519915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276" name="圓角矩形 275"/>
          <p:cNvSpPr/>
          <p:nvPr/>
        </p:nvSpPr>
        <p:spPr>
          <a:xfrm>
            <a:off x="6355674" y="5513345"/>
            <a:ext cx="745413" cy="745413"/>
          </a:xfrm>
          <a:prstGeom prst="roundRect">
            <a:avLst/>
          </a:prstGeom>
          <a:solidFill>
            <a:srgbClr val="191919"/>
          </a:solidFill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8960559" y="4302144"/>
            <a:ext cx="1078789" cy="1364163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6135651" y="5206154"/>
            <a:ext cx="3300967" cy="2519593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圓角矩形 23"/>
          <p:cNvSpPr/>
          <p:nvPr/>
        </p:nvSpPr>
        <p:spPr>
          <a:xfrm>
            <a:off x="7415245" y="6204365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40" idx="3"/>
            <a:endCxn id="24" idx="1"/>
          </p:cNvCxnSpPr>
          <p:nvPr/>
        </p:nvCxnSpPr>
        <p:spPr>
          <a:xfrm>
            <a:off x="6480338" y="6495947"/>
            <a:ext cx="934907" cy="65892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4" idx="3"/>
            <a:endCxn id="36" idx="1"/>
          </p:cNvCxnSpPr>
          <p:nvPr/>
        </p:nvCxnSpPr>
        <p:spPr>
          <a:xfrm>
            <a:off x="9382571" y="6561835"/>
            <a:ext cx="702986" cy="2526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角矩形 26"/>
          <p:cNvSpPr/>
          <p:nvPr/>
        </p:nvSpPr>
        <p:spPr>
          <a:xfrm>
            <a:off x="7415245" y="6929414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9" name="直線單箭頭接點 28"/>
          <p:cNvCxnSpPr>
            <a:stCxn id="93" idx="3"/>
            <a:endCxn id="27" idx="1"/>
          </p:cNvCxnSpPr>
          <p:nvPr/>
        </p:nvCxnSpPr>
        <p:spPr>
          <a:xfrm flipV="1">
            <a:off x="6494413" y="7289414"/>
            <a:ext cx="920832" cy="155515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7" idx="3"/>
            <a:endCxn id="38" idx="1"/>
          </p:cNvCxnSpPr>
          <p:nvPr/>
        </p:nvCxnSpPr>
        <p:spPr>
          <a:xfrm flipV="1">
            <a:off x="9382571" y="7284365"/>
            <a:ext cx="702986" cy="5053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7423531" y="7659524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94" idx="3"/>
            <a:endCxn id="31" idx="1"/>
          </p:cNvCxnSpPr>
          <p:nvPr/>
        </p:nvCxnSpPr>
        <p:spPr>
          <a:xfrm flipV="1">
            <a:off x="6480338" y="8014471"/>
            <a:ext cx="943193" cy="379440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31" idx="3"/>
            <a:endCxn id="39" idx="1"/>
          </p:cNvCxnSpPr>
          <p:nvPr/>
        </p:nvCxnSpPr>
        <p:spPr>
          <a:xfrm flipV="1">
            <a:off x="9390857" y="8004365"/>
            <a:ext cx="694700" cy="10107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圓角矩形 34"/>
          <p:cNvSpPr/>
          <p:nvPr/>
        </p:nvSpPr>
        <p:spPr>
          <a:xfrm>
            <a:off x="10497218" y="57332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10085557" y="620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38" name="圓角矩形 37"/>
          <p:cNvSpPr/>
          <p:nvPr/>
        </p:nvSpPr>
        <p:spPr>
          <a:xfrm>
            <a:off x="10085557" y="692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39" name="圓角矩形 38"/>
          <p:cNvSpPr/>
          <p:nvPr/>
        </p:nvSpPr>
        <p:spPr>
          <a:xfrm>
            <a:off x="10085557" y="76443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40" name="圓角矩形 39"/>
          <p:cNvSpPr/>
          <p:nvPr/>
        </p:nvSpPr>
        <p:spPr>
          <a:xfrm>
            <a:off x="5531356" y="6021456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V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41" name="圓角矩形 40"/>
          <p:cNvSpPr/>
          <p:nvPr/>
        </p:nvSpPr>
        <p:spPr>
          <a:xfrm>
            <a:off x="7560908" y="6394467"/>
            <a:ext cx="1967326" cy="714947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2" name="直線單箭頭接點 41"/>
          <p:cNvCxnSpPr>
            <a:stCxn id="40" idx="3"/>
            <a:endCxn id="41" idx="1"/>
          </p:cNvCxnSpPr>
          <p:nvPr/>
        </p:nvCxnSpPr>
        <p:spPr>
          <a:xfrm>
            <a:off x="6480338" y="6495947"/>
            <a:ext cx="1080570" cy="255994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圓角矩形 42"/>
          <p:cNvSpPr/>
          <p:nvPr/>
        </p:nvSpPr>
        <p:spPr>
          <a:xfrm>
            <a:off x="7560908" y="7119516"/>
            <a:ext cx="1967326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93" idx="3"/>
            <a:endCxn id="43" idx="1"/>
          </p:cNvCxnSpPr>
          <p:nvPr/>
        </p:nvCxnSpPr>
        <p:spPr>
          <a:xfrm>
            <a:off x="6494413" y="7444929"/>
            <a:ext cx="1066495" cy="3458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圓角矩形 44"/>
          <p:cNvSpPr/>
          <p:nvPr/>
        </p:nvSpPr>
        <p:spPr>
          <a:xfrm>
            <a:off x="7569194" y="7849626"/>
            <a:ext cx="1967326" cy="709893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6" name="直線單箭頭接點 45"/>
          <p:cNvCxnSpPr>
            <a:stCxn id="94" idx="3"/>
            <a:endCxn id="45" idx="1"/>
          </p:cNvCxnSpPr>
          <p:nvPr/>
        </p:nvCxnSpPr>
        <p:spPr>
          <a:xfrm flipV="1">
            <a:off x="6480338" y="8204573"/>
            <a:ext cx="1088856" cy="189338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40" idx="3"/>
            <a:endCxn id="56" idx="1"/>
          </p:cNvCxnSpPr>
          <p:nvPr/>
        </p:nvCxnSpPr>
        <p:spPr>
          <a:xfrm>
            <a:off x="6480338" y="6495947"/>
            <a:ext cx="1232970" cy="408394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93" idx="3"/>
            <a:endCxn id="58" idx="1"/>
          </p:cNvCxnSpPr>
          <p:nvPr/>
        </p:nvCxnSpPr>
        <p:spPr>
          <a:xfrm>
            <a:off x="6494413" y="7444929"/>
            <a:ext cx="1218895" cy="18698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94" idx="3"/>
            <a:endCxn id="60" idx="1"/>
          </p:cNvCxnSpPr>
          <p:nvPr/>
        </p:nvCxnSpPr>
        <p:spPr>
          <a:xfrm flipV="1">
            <a:off x="6480338" y="8356973"/>
            <a:ext cx="1241256" cy="36938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83" idx="1"/>
          </p:cNvCxnSpPr>
          <p:nvPr/>
        </p:nvCxnSpPr>
        <p:spPr>
          <a:xfrm>
            <a:off x="9534971" y="6714235"/>
            <a:ext cx="702986" cy="252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endCxn id="84" idx="1"/>
          </p:cNvCxnSpPr>
          <p:nvPr/>
        </p:nvCxnSpPr>
        <p:spPr>
          <a:xfrm flipV="1">
            <a:off x="9534971" y="7436765"/>
            <a:ext cx="702986" cy="5053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85" idx="1"/>
          </p:cNvCxnSpPr>
          <p:nvPr/>
        </p:nvCxnSpPr>
        <p:spPr>
          <a:xfrm flipV="1">
            <a:off x="9543257" y="8156765"/>
            <a:ext cx="694700" cy="10107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圓角矩形 81"/>
          <p:cNvSpPr/>
          <p:nvPr/>
        </p:nvSpPr>
        <p:spPr>
          <a:xfrm>
            <a:off x="10649618" y="58856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83" name="圓角矩形 82"/>
          <p:cNvSpPr/>
          <p:nvPr/>
        </p:nvSpPr>
        <p:spPr>
          <a:xfrm>
            <a:off x="10237957" y="635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84" name="圓角矩形 83"/>
          <p:cNvSpPr/>
          <p:nvPr/>
        </p:nvSpPr>
        <p:spPr>
          <a:xfrm>
            <a:off x="10237957" y="707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85" name="圓角矩形 84"/>
          <p:cNvSpPr/>
          <p:nvPr/>
        </p:nvSpPr>
        <p:spPr>
          <a:xfrm>
            <a:off x="10237957" y="77967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cxnSp>
        <p:nvCxnSpPr>
          <p:cNvPr id="86" name="直線單箭頭接點 85"/>
          <p:cNvCxnSpPr>
            <a:endCxn id="90" idx="1"/>
          </p:cNvCxnSpPr>
          <p:nvPr/>
        </p:nvCxnSpPr>
        <p:spPr>
          <a:xfrm>
            <a:off x="9687371" y="6866635"/>
            <a:ext cx="702986" cy="2526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endCxn id="91" idx="1"/>
          </p:cNvCxnSpPr>
          <p:nvPr/>
        </p:nvCxnSpPr>
        <p:spPr>
          <a:xfrm flipV="1">
            <a:off x="9687371" y="7589165"/>
            <a:ext cx="702986" cy="505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92" idx="1"/>
          </p:cNvCxnSpPr>
          <p:nvPr/>
        </p:nvCxnSpPr>
        <p:spPr>
          <a:xfrm flipV="1">
            <a:off x="9695657" y="8309165"/>
            <a:ext cx="694700" cy="1010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9" name="圓角矩形 88"/>
          <p:cNvSpPr/>
          <p:nvPr/>
        </p:nvSpPr>
        <p:spPr>
          <a:xfrm>
            <a:off x="10802018" y="6038067"/>
            <a:ext cx="3444681" cy="2998805"/>
          </a:xfrm>
          <a:prstGeom prst="roundRect">
            <a:avLst/>
          </a:prstGeom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90" name="圓角矩形 89"/>
          <p:cNvSpPr/>
          <p:nvPr/>
        </p:nvSpPr>
        <p:spPr>
          <a:xfrm>
            <a:off x="10390357" y="650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 useBgFill="1">
        <p:nvSpPr>
          <p:cNvPr id="91" name="圓角矩形 90"/>
          <p:cNvSpPr/>
          <p:nvPr/>
        </p:nvSpPr>
        <p:spPr>
          <a:xfrm>
            <a:off x="10390357" y="722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 useBgFill="1">
        <p:nvSpPr>
          <p:cNvPr id="92" name="圓角矩形 91"/>
          <p:cNvSpPr/>
          <p:nvPr/>
        </p:nvSpPr>
        <p:spPr>
          <a:xfrm>
            <a:off x="10390357" y="7949161"/>
            <a:ext cx="720000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 useBgFill="1">
        <p:nvSpPr>
          <p:cNvPr id="56" name="圓角矩形 55"/>
          <p:cNvSpPr/>
          <p:nvPr/>
        </p:nvSpPr>
        <p:spPr>
          <a:xfrm>
            <a:off x="7713308" y="6546867"/>
            <a:ext cx="1967326" cy="714947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58" name="圓角矩形 57"/>
          <p:cNvSpPr/>
          <p:nvPr/>
        </p:nvSpPr>
        <p:spPr>
          <a:xfrm>
            <a:off x="7713308" y="7271916"/>
            <a:ext cx="1967326" cy="720000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60" name="圓角矩形 59"/>
          <p:cNvSpPr/>
          <p:nvPr/>
        </p:nvSpPr>
        <p:spPr>
          <a:xfrm>
            <a:off x="7721594" y="8002026"/>
            <a:ext cx="1967326" cy="709893"/>
          </a:xfrm>
          <a:prstGeom prst="roundRect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93" name="圓角矩形 92"/>
          <p:cNvSpPr/>
          <p:nvPr/>
        </p:nvSpPr>
        <p:spPr>
          <a:xfrm>
            <a:off x="5545431" y="6970438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K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94" name="圓角矩形 93"/>
          <p:cNvSpPr/>
          <p:nvPr/>
        </p:nvSpPr>
        <p:spPr>
          <a:xfrm>
            <a:off x="5531356" y="7919420"/>
            <a:ext cx="948982" cy="948982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Source Code Pro" panose="020B0509030403020204" pitchFamily="49" charset="0"/>
              </a:rPr>
              <a:t>Q</a:t>
            </a:r>
            <a:r>
              <a:rPr lang="en-US" altLang="zh-TW" sz="24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53" name="直線單箭頭接點 152"/>
          <p:cNvCxnSpPr>
            <a:stCxn id="35" idx="0"/>
            <a:endCxn id="163" idx="2"/>
          </p:cNvCxnSpPr>
          <p:nvPr/>
        </p:nvCxnSpPr>
        <p:spPr>
          <a:xfrm rot="5400000" flipH="1" flipV="1">
            <a:off x="11893247" y="5254557"/>
            <a:ext cx="805023" cy="152399"/>
          </a:xfrm>
          <a:prstGeom prst="bentConnector3">
            <a:avLst>
              <a:gd name="adj1" fmla="val 39935"/>
            </a:avLst>
          </a:prstGeom>
          <a:ln w="101600">
            <a:solidFill>
              <a:schemeClr val="accent2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stCxn id="82" idx="0"/>
            <a:endCxn id="163" idx="2"/>
          </p:cNvCxnSpPr>
          <p:nvPr/>
        </p:nvCxnSpPr>
        <p:spPr>
          <a:xfrm flipH="1" flipV="1">
            <a:off x="12371958" y="4928244"/>
            <a:ext cx="1" cy="957423"/>
          </a:xfrm>
          <a:prstGeom prst="straightConnector1">
            <a:avLst/>
          </a:prstGeom>
          <a:ln w="1016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stCxn id="89" idx="0"/>
            <a:endCxn id="163" idx="2"/>
          </p:cNvCxnSpPr>
          <p:nvPr/>
        </p:nvCxnSpPr>
        <p:spPr>
          <a:xfrm rot="16200000" flipV="1">
            <a:off x="11893248" y="5406955"/>
            <a:ext cx="1109823" cy="152401"/>
          </a:xfrm>
          <a:prstGeom prst="bentConnector3">
            <a:avLst>
              <a:gd name="adj1" fmla="val 50000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圓角矩形 162"/>
          <p:cNvSpPr/>
          <p:nvPr/>
        </p:nvSpPr>
        <p:spPr>
          <a:xfrm>
            <a:off x="11388295" y="4213297"/>
            <a:ext cx="1967326" cy="714947"/>
          </a:xfrm>
          <a:prstGeom prst="round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Concat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3" name="圓角矩形 172"/>
          <p:cNvSpPr/>
          <p:nvPr/>
        </p:nvSpPr>
        <p:spPr>
          <a:xfrm>
            <a:off x="7575931" y="4213296"/>
            <a:ext cx="1967326" cy="714947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74" name="直線單箭頭接點 154"/>
          <p:cNvCxnSpPr>
            <a:stCxn id="163" idx="1"/>
            <a:endCxn id="173" idx="3"/>
          </p:cNvCxnSpPr>
          <p:nvPr/>
        </p:nvCxnSpPr>
        <p:spPr>
          <a:xfrm flipH="1" flipV="1">
            <a:off x="9543257" y="4570770"/>
            <a:ext cx="1845038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圓角矩形 187"/>
          <p:cNvSpPr/>
          <p:nvPr/>
        </p:nvSpPr>
        <p:spPr>
          <a:xfrm>
            <a:off x="5416633" y="4096278"/>
            <a:ext cx="1206577" cy="948982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>
                <a:latin typeface="Source Code Pro" panose="020B0509030403020204" pitchFamily="49" charset="0"/>
              </a:rPr>
              <a:t>Out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cxnSp>
        <p:nvCxnSpPr>
          <p:cNvPr id="190" name="直線單箭頭接點 154"/>
          <p:cNvCxnSpPr>
            <a:stCxn id="173" idx="1"/>
            <a:endCxn id="188" idx="3"/>
          </p:cNvCxnSpPr>
          <p:nvPr/>
        </p:nvCxnSpPr>
        <p:spPr>
          <a:xfrm flipH="1" flipV="1">
            <a:off x="6623210" y="4570769"/>
            <a:ext cx="952721" cy="1"/>
          </a:xfrm>
          <a:prstGeom prst="straightConnector1">
            <a:avLst/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3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679306" y="5972872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2" name="直線單箭頭接點 11"/>
          <p:cNvCxnSpPr>
            <a:stCxn id="19" idx="3"/>
            <a:endCxn id="4" idx="1"/>
          </p:cNvCxnSpPr>
          <p:nvPr/>
        </p:nvCxnSpPr>
        <p:spPr>
          <a:xfrm flipV="1">
            <a:off x="9572945" y="6330346"/>
            <a:ext cx="1106361" cy="722526"/>
          </a:xfrm>
          <a:prstGeom prst="straightConnector1">
            <a:avLst/>
          </a:prstGeom>
          <a:ln w="1016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" idx="3"/>
            <a:endCxn id="56" idx="1"/>
          </p:cNvCxnSpPr>
          <p:nvPr/>
        </p:nvCxnSpPr>
        <p:spPr>
          <a:xfrm>
            <a:off x="12646632" y="6330342"/>
            <a:ext cx="702986" cy="2526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圓角矩形 61"/>
          <p:cNvSpPr/>
          <p:nvPr/>
        </p:nvSpPr>
        <p:spPr>
          <a:xfrm>
            <a:off x="10679306" y="6697921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64" name="直線單箭頭接點 63"/>
          <p:cNvCxnSpPr>
            <a:stCxn id="19" idx="3"/>
            <a:endCxn id="62" idx="1"/>
          </p:cNvCxnSpPr>
          <p:nvPr/>
        </p:nvCxnSpPr>
        <p:spPr>
          <a:xfrm>
            <a:off x="9572945" y="7052872"/>
            <a:ext cx="1106361" cy="5049"/>
          </a:xfrm>
          <a:prstGeom prst="straightConnector1">
            <a:avLst/>
          </a:prstGeom>
          <a:ln w="1016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62" idx="3"/>
            <a:endCxn id="91" idx="1"/>
          </p:cNvCxnSpPr>
          <p:nvPr/>
        </p:nvCxnSpPr>
        <p:spPr>
          <a:xfrm flipV="1">
            <a:off x="12646632" y="7052872"/>
            <a:ext cx="702986" cy="5053"/>
          </a:xfrm>
          <a:prstGeom prst="straightConnector1">
            <a:avLst/>
          </a:prstGeom>
          <a:ln w="1016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0687592" y="7428031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69" name="直線單箭頭接點 68"/>
          <p:cNvCxnSpPr>
            <a:stCxn id="19" idx="3"/>
            <a:endCxn id="67" idx="1"/>
          </p:cNvCxnSpPr>
          <p:nvPr/>
        </p:nvCxnSpPr>
        <p:spPr>
          <a:xfrm>
            <a:off x="9572945" y="7052872"/>
            <a:ext cx="1114647" cy="730106"/>
          </a:xfrm>
          <a:prstGeom prst="straightConnector1">
            <a:avLst/>
          </a:prstGeom>
          <a:ln w="1016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67" idx="3"/>
            <a:endCxn id="92" idx="1"/>
          </p:cNvCxnSpPr>
          <p:nvPr/>
        </p:nvCxnSpPr>
        <p:spPr>
          <a:xfrm flipV="1">
            <a:off x="12654918" y="7772872"/>
            <a:ext cx="694700" cy="10107"/>
          </a:xfrm>
          <a:prstGeom prst="straightConnector1">
            <a:avLst/>
          </a:prstGeom>
          <a:ln w="101600">
            <a:solidFill>
              <a:srgbClr val="03BD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圓角矩形 71"/>
          <p:cNvSpPr/>
          <p:nvPr/>
        </p:nvSpPr>
        <p:spPr>
          <a:xfrm>
            <a:off x="13761279" y="5501774"/>
            <a:ext cx="3444681" cy="2998805"/>
          </a:xfrm>
          <a:prstGeom prst="roundRect">
            <a:avLst/>
          </a:prstGeom>
          <a:solidFill>
            <a:srgbClr val="191919">
              <a:alpha val="0"/>
            </a:srgb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13349618" y="5972868"/>
            <a:ext cx="720000" cy="720000"/>
          </a:xfrm>
          <a:prstGeom prst="roundRect">
            <a:avLst/>
          </a:prstGeom>
          <a:solidFill>
            <a:srgbClr val="00B05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13349618" y="6692868"/>
            <a:ext cx="720000" cy="720000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92" name="圓角矩形 91"/>
          <p:cNvSpPr/>
          <p:nvPr/>
        </p:nvSpPr>
        <p:spPr>
          <a:xfrm>
            <a:off x="13349618" y="7412868"/>
            <a:ext cx="720000" cy="720000"/>
          </a:xfrm>
          <a:prstGeom prst="roundRect">
            <a:avLst/>
          </a:prstGeom>
          <a:solidFill>
            <a:srgbClr val="03BD9E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8556812" y="6544805"/>
            <a:ext cx="1016133" cy="1016133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9213056" y="5563330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2367738" y="51675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9213056" y="5167557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9213056" y="4996402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213056" y="6130258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9213056" y="724640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9213056" y="8622251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1719458" y="7092790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2715205" y="551503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2715209" y="844593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6835616" y="5563330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6835616" y="6130258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6835616" y="8622251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800596" y="610807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9955278" y="571230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6800596" y="571230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800596" y="5541151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6800596" y="667500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6800596" y="724193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800596" y="780886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800596" y="837579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18" name="群組 17"/>
          <p:cNvGrpSpPr/>
          <p:nvPr/>
        </p:nvGrpSpPr>
        <p:grpSpPr>
          <a:xfrm rot="10800000">
            <a:off x="6070687" y="6108080"/>
            <a:ext cx="1077382" cy="2830165"/>
            <a:chOff x="3761738" y="2224716"/>
            <a:chExt cx="1077382" cy="2830165"/>
          </a:xfrm>
        </p:grpSpPr>
        <p:sp>
          <p:nvSpPr>
            <p:cNvPr id="12" name="圓角矩形 11"/>
            <p:cNvSpPr/>
            <p:nvPr/>
          </p:nvSpPr>
          <p:spPr>
            <a:xfrm rot="5400000">
              <a:off x="3290206" y="3354097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3" name="弧形 12"/>
            <p:cNvSpPr/>
            <p:nvPr/>
          </p:nvSpPr>
          <p:spPr>
            <a:xfrm rot="5400000" flipH="1">
              <a:off x="3814691" y="2176416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弧形 13"/>
            <p:cNvSpPr/>
            <p:nvPr/>
          </p:nvSpPr>
          <p:spPr>
            <a:xfrm rot="5400000">
              <a:off x="3810038" y="4311636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" name="圓角矩形 14"/>
          <p:cNvSpPr/>
          <p:nvPr/>
        </p:nvSpPr>
        <p:spPr>
          <a:xfrm>
            <a:off x="11289888" y="7167929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9" name="直線單箭頭接點 18"/>
          <p:cNvCxnSpPr>
            <a:stCxn id="9" idx="3"/>
            <a:endCxn id="15" idx="1"/>
          </p:cNvCxnSpPr>
          <p:nvPr/>
        </p:nvCxnSpPr>
        <p:spPr>
          <a:xfrm>
            <a:off x="10650220" y="7525399"/>
            <a:ext cx="639668" cy="0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群組 34"/>
          <p:cNvGrpSpPr/>
          <p:nvPr/>
        </p:nvGrpSpPr>
        <p:grpSpPr>
          <a:xfrm>
            <a:off x="14110738" y="5536676"/>
            <a:ext cx="2206242" cy="3401568"/>
            <a:chOff x="1045724" y="1478215"/>
            <a:chExt cx="3849624" cy="3401568"/>
          </a:xfrm>
        </p:grpSpPr>
        <p:sp>
          <p:nvSpPr>
            <p:cNvPr id="36" name="圓角矩形 35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7" name="弧形 36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弧形 37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圓角矩形 38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15918706" y="6103607"/>
            <a:ext cx="1131691" cy="2830165"/>
            <a:chOff x="1935705" y="2192845"/>
            <a:chExt cx="1131691" cy="2830165"/>
          </a:xfrm>
        </p:grpSpPr>
        <p:sp>
          <p:nvSpPr>
            <p:cNvPr id="45" name="圓角矩形 44"/>
            <p:cNvSpPr/>
            <p:nvPr/>
          </p:nvSpPr>
          <p:spPr>
            <a:xfrm rot="5400000">
              <a:off x="1518482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</a:rPr>
                <a:t>Symbol 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6" name="弧形 45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弧形 46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9" name="直線單箭頭接點 48"/>
          <p:cNvCxnSpPr>
            <a:stCxn id="15" idx="3"/>
            <a:endCxn id="41" idx="1"/>
          </p:cNvCxnSpPr>
          <p:nvPr/>
        </p:nvCxnSpPr>
        <p:spPr>
          <a:xfrm flipV="1">
            <a:off x="13257214" y="7520927"/>
            <a:ext cx="853524" cy="4475"/>
          </a:xfrm>
          <a:prstGeom prst="straightConnector1">
            <a:avLst/>
          </a:prstGeom>
          <a:ln w="1270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0984" y="693043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430" y="7059941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332830" y="5392549"/>
            <a:ext cx="2206242" cy="3401568"/>
            <a:chOff x="1045724" y="1478215"/>
            <a:chExt cx="3849624" cy="3401568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03BD9E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 rot="16200000">
            <a:off x="9894945" y="5660597"/>
            <a:ext cx="2211493" cy="3401569"/>
            <a:chOff x="6538612" y="1464982"/>
            <a:chExt cx="3849624" cy="3401569"/>
          </a:xfrm>
        </p:grpSpPr>
        <p:sp>
          <p:nvSpPr>
            <p:cNvPr id="15" name="圓角矩形 14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6" name="弧形 15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弧形 16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0" name="圓角矩形 19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753897" y="5963952"/>
            <a:ext cx="980690" cy="2830165"/>
            <a:chOff x="1935705" y="2192845"/>
            <a:chExt cx="980690" cy="2830165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367481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9869930" y="8086721"/>
            <a:ext cx="2835678" cy="1015943"/>
            <a:chOff x="9869930" y="8086721"/>
            <a:chExt cx="2835678" cy="1015943"/>
          </a:xfrm>
        </p:grpSpPr>
        <p:sp>
          <p:nvSpPr>
            <p:cNvPr id="112" name="圓角矩形 111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115" name="群組 114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113" name="弧形 112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4" name="弧形 113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20" name="群組 119"/>
          <p:cNvGrpSpPr/>
          <p:nvPr/>
        </p:nvGrpSpPr>
        <p:grpSpPr>
          <a:xfrm>
            <a:off x="13556224" y="5415650"/>
            <a:ext cx="3427372" cy="3426804"/>
            <a:chOff x="7359221" y="1625917"/>
            <a:chExt cx="3427372" cy="3426804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4" name="圓角矩形 43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4" name="圓角矩形 53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9" name="圓角矩形 58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5686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75951" y="9039914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4943865" y="9023469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1000692" y="8830239"/>
            <a:ext cx="998822" cy="929675"/>
            <a:chOff x="11000692" y="8830239"/>
            <a:chExt cx="998822" cy="929675"/>
          </a:xfrm>
        </p:grpSpPr>
        <p:sp>
          <p:nvSpPr>
            <p:cNvPr id="75" name="圓角矩形 74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9" name="圓角矩形 68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464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010170" y="5022429"/>
            <a:ext cx="3427372" cy="3426804"/>
            <a:chOff x="7359221" y="1625917"/>
            <a:chExt cx="3427372" cy="3426804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465063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10457390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3780764" y="5206920"/>
            <a:ext cx="3436581" cy="3426804"/>
            <a:chOff x="7330556" y="1857078"/>
            <a:chExt cx="3436581" cy="3426804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857078"/>
              <a:ext cx="2846260" cy="3426804"/>
              <a:chOff x="8308689" y="1464355"/>
              <a:chExt cx="2846260" cy="3426804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1045470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Q 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39" name="圓角矩形 138"/>
          <p:cNvSpPr/>
          <p:nvPr/>
        </p:nvSpPr>
        <p:spPr>
          <a:xfrm>
            <a:off x="9591010" y="5607780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0" name="圓角矩形 139"/>
          <p:cNvSpPr/>
          <p:nvPr/>
        </p:nvSpPr>
        <p:spPr>
          <a:xfrm>
            <a:off x="9590105" y="617479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1" name="圓角矩形 140"/>
          <p:cNvSpPr/>
          <p:nvPr/>
        </p:nvSpPr>
        <p:spPr>
          <a:xfrm>
            <a:off x="9591968" y="6744428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2" name="圓角矩形 141"/>
          <p:cNvSpPr/>
          <p:nvPr/>
        </p:nvSpPr>
        <p:spPr>
          <a:xfrm>
            <a:off x="9590434" y="7310642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3" name="圓角矩形 142"/>
          <p:cNvSpPr/>
          <p:nvPr/>
        </p:nvSpPr>
        <p:spPr>
          <a:xfrm>
            <a:off x="9587005" y="7876475"/>
            <a:ext cx="284429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536" y="7143097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1259" y="7067902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0" name="群組 159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80" name="群組 7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82" name="圓角矩形 81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3" name="弧形 82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弧形 83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圓角矩形 84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6" name="圓角矩形 85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7" name="圓角矩形 86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圓角矩形 87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9" name="圓角矩形 88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156" name="圓角矩形 155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6" name="直線接點 165"/>
          <p:cNvCxnSpPr>
            <a:stCxn id="85" idx="2"/>
            <a:endCxn id="89" idx="2"/>
          </p:cNvCxnSpPr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13930445" y="5520189"/>
            <a:ext cx="2495520" cy="3401569"/>
            <a:chOff x="14093005" y="5829718"/>
            <a:chExt cx="2495520" cy="3401569"/>
          </a:xfrm>
        </p:grpSpPr>
        <p:grpSp>
          <p:nvGrpSpPr>
            <p:cNvPr id="165" name="群組 164"/>
            <p:cNvGrpSpPr/>
            <p:nvPr/>
          </p:nvGrpSpPr>
          <p:grpSpPr>
            <a:xfrm>
              <a:off x="14093005" y="5829718"/>
              <a:ext cx="2495520" cy="3401569"/>
              <a:chOff x="7887454" y="2038568"/>
              <a:chExt cx="2495520" cy="3401569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408576" y="2038568"/>
                <a:ext cx="1974398" cy="3401569"/>
                <a:chOff x="6538612" y="1464982"/>
                <a:chExt cx="3849624" cy="3401569"/>
              </a:xfrm>
            </p:grpSpPr>
            <p:sp>
              <p:nvSpPr>
                <p:cNvPr id="100" name="圓角矩形 9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1" name="弧形 100"/>
                <p:cNvSpPr/>
                <p:nvPr/>
              </p:nvSpPr>
              <p:spPr>
                <a:xfrm>
                  <a:off x="9693291" y="1636138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2" name="弧形 10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6538612" y="1464982"/>
                  <a:ext cx="3849624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V depth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164" name="群組 163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161" name="圓角矩形 160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Q 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弧形 161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3" name="弧形 162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cxnSp>
          <p:nvCxnSpPr>
            <p:cNvPr id="172" name="直線接點 171"/>
            <p:cNvCxnSpPr>
              <a:stCxn id="100" idx="0"/>
              <a:endCxn id="107" idx="2"/>
            </p:cNvCxnSpPr>
            <p:nvPr/>
          </p:nvCxnSpPr>
          <p:spPr>
            <a:xfrm>
              <a:off x="15601326" y="6396646"/>
              <a:ext cx="0" cy="2834641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接點 172"/>
            <p:cNvCxnSpPr/>
            <p:nvPr/>
          </p:nvCxnSpPr>
          <p:spPr>
            <a:xfrm>
              <a:off x="15124191" y="6400310"/>
              <a:ext cx="0" cy="2830977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16063366" y="6390542"/>
              <a:ext cx="0" cy="2823955"/>
            </a:xfrm>
            <a:prstGeom prst="line">
              <a:avLst/>
            </a:prstGeom>
            <a:ln w="254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圓角矩形 89"/>
          <p:cNvSpPr/>
          <p:nvPr/>
        </p:nvSpPr>
        <p:spPr>
          <a:xfrm>
            <a:off x="11684091" y="922588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378789" y="6104068"/>
            <a:ext cx="3436581" cy="2845938"/>
            <a:chOff x="7330556" y="2437944"/>
            <a:chExt cx="3436581" cy="2845938"/>
          </a:xfrm>
        </p:grpSpPr>
        <p:grpSp>
          <p:nvGrpSpPr>
            <p:cNvPr id="122" name="群組 121"/>
            <p:cNvGrpSpPr/>
            <p:nvPr/>
          </p:nvGrpSpPr>
          <p:grpSpPr>
            <a:xfrm>
              <a:off x="7925678" y="2437944"/>
              <a:ext cx="2841459" cy="2845938"/>
              <a:chOff x="8751371" y="2052353"/>
              <a:chExt cx="2841459" cy="2845938"/>
            </a:xfrm>
          </p:grpSpPr>
          <p:sp>
            <p:nvSpPr>
              <p:cNvPr id="126" name="圓角矩形 125"/>
              <p:cNvSpPr/>
              <p:nvPr/>
            </p:nvSpPr>
            <p:spPr>
              <a:xfrm>
                <a:off x="8751371" y="20584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7" name="圓角矩形 126"/>
              <p:cNvSpPr/>
              <p:nvPr/>
            </p:nvSpPr>
            <p:spPr>
              <a:xfrm>
                <a:off x="8753528" y="262390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8" name="圓角矩形 127"/>
              <p:cNvSpPr/>
              <p:nvPr/>
            </p:nvSpPr>
            <p:spPr>
              <a:xfrm>
                <a:off x="8753608" y="3190831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圓角矩形 128"/>
              <p:cNvSpPr/>
              <p:nvPr/>
            </p:nvSpPr>
            <p:spPr>
              <a:xfrm>
                <a:off x="8754513" y="375980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0" name="圓角矩形 129"/>
              <p:cNvSpPr/>
              <p:nvPr/>
            </p:nvSpPr>
            <p:spPr>
              <a:xfrm>
                <a:off x="8751371" y="43252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1" name="圓角矩形 130"/>
              <p:cNvSpPr/>
              <p:nvPr/>
            </p:nvSpPr>
            <p:spPr>
              <a:xfrm>
                <a:off x="9317847" y="2052353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2" name="圓角矩形 131"/>
              <p:cNvSpPr/>
              <p:nvPr/>
            </p:nvSpPr>
            <p:spPr>
              <a:xfrm>
                <a:off x="9320004" y="261780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3" name="圓角矩形 132"/>
              <p:cNvSpPr/>
              <p:nvPr/>
            </p:nvSpPr>
            <p:spPr>
              <a:xfrm>
                <a:off x="9320084" y="3184726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4" name="圓角矩形 133"/>
              <p:cNvSpPr/>
              <p:nvPr/>
            </p:nvSpPr>
            <p:spPr>
              <a:xfrm>
                <a:off x="9320989" y="375370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5" name="圓角矩形 134"/>
              <p:cNvSpPr/>
              <p:nvPr/>
            </p:nvSpPr>
            <p:spPr>
              <a:xfrm>
                <a:off x="9317847" y="431914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6" name="圓角矩形 135"/>
              <p:cNvSpPr/>
              <p:nvPr/>
            </p:nvSpPr>
            <p:spPr>
              <a:xfrm>
                <a:off x="9883789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7" name="圓角矩形 136"/>
              <p:cNvSpPr/>
              <p:nvPr/>
            </p:nvSpPr>
            <p:spPr>
              <a:xfrm>
                <a:off x="9885946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8" name="圓角矩形 137"/>
              <p:cNvSpPr/>
              <p:nvPr/>
            </p:nvSpPr>
            <p:spPr>
              <a:xfrm>
                <a:off x="9886026" y="3196941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39" name="圓角矩形 138"/>
              <p:cNvSpPr/>
              <p:nvPr/>
            </p:nvSpPr>
            <p:spPr>
              <a:xfrm>
                <a:off x="9886931" y="3765918"/>
                <a:ext cx="566927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0" name="圓角矩形 139"/>
              <p:cNvSpPr/>
              <p:nvPr/>
            </p:nvSpPr>
            <p:spPr>
              <a:xfrm>
                <a:off x="9883789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1" name="圓角矩形 140"/>
              <p:cNvSpPr/>
              <p:nvPr/>
            </p:nvSpPr>
            <p:spPr>
              <a:xfrm>
                <a:off x="10455834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2" name="圓角矩形 141"/>
              <p:cNvSpPr/>
              <p:nvPr/>
            </p:nvSpPr>
            <p:spPr>
              <a:xfrm>
                <a:off x="10457991" y="2630017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3" name="圓角矩形 142"/>
              <p:cNvSpPr/>
              <p:nvPr/>
            </p:nvSpPr>
            <p:spPr>
              <a:xfrm>
                <a:off x="10458071" y="3196941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4" name="圓角矩形 143"/>
              <p:cNvSpPr/>
              <p:nvPr/>
            </p:nvSpPr>
            <p:spPr>
              <a:xfrm>
                <a:off x="10458976" y="3765918"/>
                <a:ext cx="566927" cy="566928"/>
              </a:xfrm>
              <a:prstGeom prst="roundRect">
                <a:avLst/>
              </a:prstGeom>
              <a:solidFill>
                <a:srgbClr val="FFC00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5" name="圓角矩形 144"/>
              <p:cNvSpPr/>
              <p:nvPr/>
            </p:nvSpPr>
            <p:spPr>
              <a:xfrm>
                <a:off x="10455834" y="4331363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6" name="圓角矩形 145"/>
              <p:cNvSpPr/>
              <p:nvPr/>
            </p:nvSpPr>
            <p:spPr>
              <a:xfrm>
                <a:off x="11022761" y="206456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7" name="圓角矩形 146"/>
              <p:cNvSpPr/>
              <p:nvPr/>
            </p:nvSpPr>
            <p:spPr>
              <a:xfrm>
                <a:off x="11024918" y="2630017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8" name="圓角矩形 147"/>
              <p:cNvSpPr/>
              <p:nvPr/>
            </p:nvSpPr>
            <p:spPr>
              <a:xfrm>
                <a:off x="11024998" y="3196941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49" name="圓角矩形 148"/>
              <p:cNvSpPr/>
              <p:nvPr/>
            </p:nvSpPr>
            <p:spPr>
              <a:xfrm>
                <a:off x="11025903" y="376591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0" name="圓角矩形 149"/>
              <p:cNvSpPr/>
              <p:nvPr/>
            </p:nvSpPr>
            <p:spPr>
              <a:xfrm>
                <a:off x="11022761" y="4331363"/>
                <a:ext cx="566927" cy="56692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51" name="圓角矩形 150"/>
          <p:cNvSpPr/>
          <p:nvPr/>
        </p:nvSpPr>
        <p:spPr>
          <a:xfrm>
            <a:off x="6986601" y="9290255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52" name="圓角矩形 151"/>
          <p:cNvSpPr/>
          <p:nvPr/>
        </p:nvSpPr>
        <p:spPr>
          <a:xfrm>
            <a:off x="7130088" y="5520189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3" name="弧形 152"/>
          <p:cNvSpPr/>
          <p:nvPr/>
        </p:nvSpPr>
        <p:spPr>
          <a:xfrm flipH="1">
            <a:off x="6973714" y="570468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弧形 153"/>
          <p:cNvSpPr/>
          <p:nvPr/>
        </p:nvSpPr>
        <p:spPr>
          <a:xfrm>
            <a:off x="9122415" y="570933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12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947955" y="6779888"/>
            <a:ext cx="6444316" cy="3401569"/>
            <a:chOff x="1669443" y="3190097"/>
            <a:chExt cx="6444316" cy="3401569"/>
          </a:xfrm>
        </p:grpSpPr>
        <p:grpSp>
          <p:nvGrpSpPr>
            <p:cNvPr id="4" name="群組 3"/>
            <p:cNvGrpSpPr/>
            <p:nvPr/>
          </p:nvGrpSpPr>
          <p:grpSpPr>
            <a:xfrm>
              <a:off x="1669443" y="3361252"/>
              <a:ext cx="2495520" cy="3230414"/>
              <a:chOff x="7887454" y="2209723"/>
              <a:chExt cx="2495520" cy="3230414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3230414"/>
                <a:chOff x="6538612" y="1636137"/>
                <a:chExt cx="3849624" cy="3230414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" name="圓角矩形 16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887454" y="2607733"/>
                <a:ext cx="875550" cy="2827006"/>
                <a:chOff x="10032946" y="2607733"/>
                <a:chExt cx="875550" cy="2827006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389972" y="3767921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Input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2601864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3401569"/>
              <a:chOff x="4116038" y="1464982"/>
              <a:chExt cx="8355350" cy="3401569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1" name="圓角矩形 30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3230413"/>
              <a:chOff x="6538612" y="1636138"/>
              <a:chExt cx="3849624" cy="3230413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5" y="8758738"/>
            <a:ext cx="131893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12770055" y="6774489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59817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4" idx="2"/>
          </p:cNvCxnSpPr>
          <p:nvPr/>
        </p:nvCxnSpPr>
        <p:spPr>
          <a:xfrm flipV="1">
            <a:off x="14694867" y="7341417"/>
            <a:ext cx="0" cy="1062374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607303" y="5647170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009742" y="4773055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7429652" y="8810034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429652" y="7179028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9140098" y="8294464"/>
            <a:ext cx="0" cy="515570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9140098" y="6144655"/>
            <a:ext cx="0" cy="1034373"/>
          </a:xfrm>
          <a:prstGeom prst="straightConnector1">
            <a:avLst/>
          </a:prstGeom>
          <a:ln w="762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41992" y="4773057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13361902" y="8810034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13361902" y="71790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13361902" y="5029220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15072348" y="8294464"/>
            <a:ext cx="0" cy="51557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15072348" y="6144656"/>
            <a:ext cx="0" cy="1034372"/>
          </a:xfrm>
          <a:prstGeom prst="straightConnector1">
            <a:avLst/>
          </a:prstGeom>
          <a:ln w="1270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9081736" y="5087583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9897236" y="4272080"/>
            <a:ext cx="2707527" cy="4221804"/>
          </a:xfrm>
          <a:prstGeom prst="bentConnector4">
            <a:avLst>
              <a:gd name="adj1" fmla="val -27581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7429652" y="5029219"/>
            <a:ext cx="3420892" cy="1115436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10972141" y="3197176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15072348" y="4248629"/>
            <a:ext cx="0" cy="78059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5" idx="2"/>
          </p:cNvCxnSpPr>
          <p:nvPr/>
        </p:nvCxnSpPr>
        <p:spPr>
          <a:xfrm flipV="1">
            <a:off x="9121833" y="9925470"/>
            <a:ext cx="18265" cy="703641"/>
          </a:xfrm>
          <a:prstGeom prst="straightConnector1">
            <a:avLst/>
          </a:prstGeom>
          <a:ln w="762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20" idx="2"/>
          </p:cNvCxnSpPr>
          <p:nvPr/>
        </p:nvCxnSpPr>
        <p:spPr>
          <a:xfrm flipH="1" flipV="1">
            <a:off x="15072348" y="9925470"/>
            <a:ext cx="3" cy="70364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4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5" name="直線單箭頭接點 54"/>
          <p:cNvCxnSpPr>
            <a:stCxn id="15" idx="2"/>
            <a:endCxn id="32" idx="0"/>
          </p:cNvCxnSpPr>
          <p:nvPr/>
        </p:nvCxnSpPr>
        <p:spPr>
          <a:xfrm>
            <a:off x="6446850" y="2753333"/>
            <a:ext cx="1" cy="4090446"/>
          </a:xfrm>
          <a:prstGeom prst="straightConnector1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</a:t>
            </a:r>
            <a:r>
              <a:rPr lang="en-US" altLang="zh-TW" sz="3200" dirty="0" smtClean="0">
                <a:latin typeface="Source Code Pro" panose="020B0509030403020204" pitchFamily="49" charset="0"/>
              </a:rPr>
              <a:t>Multi </a:t>
            </a:r>
            <a:r>
              <a:rPr lang="en-US" altLang="zh-TW" sz="3200" dirty="0" smtClean="0">
                <a:latin typeface="Source Code Pro" panose="020B0509030403020204" pitchFamily="49" charset="0"/>
              </a:rPr>
              <a:t>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</a:t>
            </a:r>
            <a:r>
              <a:rPr lang="en-US" altLang="zh-TW" sz="3200" dirty="0" smtClean="0">
                <a:latin typeface="Source Code Pro" panose="020B0509030403020204" pitchFamily="49" charset="0"/>
              </a:rPr>
              <a:t>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8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/>
          <p:cNvCxnSpPr>
            <a:endCxn id="32" idx="0"/>
          </p:cNvCxnSpPr>
          <p:nvPr/>
        </p:nvCxnSpPr>
        <p:spPr>
          <a:xfrm>
            <a:off x="6446848" y="2753333"/>
            <a:ext cx="3" cy="4090446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</a:t>
            </a:r>
            <a:r>
              <a:rPr lang="en-US" altLang="zh-TW" sz="3200" dirty="0" smtClean="0">
                <a:latin typeface="Source Code Pro" panose="020B0509030403020204" pitchFamily="49" charset="0"/>
              </a:rPr>
              <a:t>Multi </a:t>
            </a:r>
            <a:r>
              <a:rPr lang="en-US" altLang="zh-TW" sz="3200" dirty="0" smtClean="0">
                <a:latin typeface="Source Code Pro" panose="020B0509030403020204" pitchFamily="49" charset="0"/>
              </a:rPr>
              <a:t>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</a:t>
            </a:r>
            <a:r>
              <a:rPr lang="en-US" altLang="zh-TW" sz="3200" dirty="0" smtClean="0">
                <a:latin typeface="Source Code Pro" panose="020B0509030403020204" pitchFamily="49" charset="0"/>
              </a:rPr>
              <a:t>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2442839" y="3722382"/>
            <a:ext cx="3454108" cy="3409597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單箭頭接點 45"/>
          <p:cNvCxnSpPr>
            <a:endCxn id="32" idx="0"/>
          </p:cNvCxnSpPr>
          <p:nvPr/>
        </p:nvCxnSpPr>
        <p:spPr>
          <a:xfrm>
            <a:off x="6446848" y="2753333"/>
            <a:ext cx="3" cy="4090446"/>
          </a:xfrm>
          <a:prstGeom prst="straightConnector1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428748" y="2067356"/>
            <a:ext cx="2036203" cy="685977"/>
          </a:xfrm>
          <a:prstGeom prst="roundRect">
            <a:avLst/>
          </a:pr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971054" y="2067356"/>
            <a:ext cx="2036203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2634048" y="4425067"/>
            <a:ext cx="3067390" cy="2396490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32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Masked </a:t>
            </a:r>
            <a:r>
              <a:rPr lang="en-US" altLang="zh-TW" sz="3200" dirty="0" smtClean="0">
                <a:latin typeface="Source Code Pro" panose="020B0509030403020204" pitchFamily="49" charset="0"/>
              </a:rPr>
              <a:t>Multi </a:t>
            </a:r>
            <a:r>
              <a:rPr lang="en-US" altLang="zh-TW" sz="3200" dirty="0" smtClean="0">
                <a:latin typeface="Source Code Pro" panose="020B0509030403020204" pitchFamily="49" charset="0"/>
              </a:rPr>
              <a:t>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0680734" y="5808345"/>
            <a:ext cx="2650665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Feed Forward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5" name="直線單箭頭接點 24"/>
          <p:cNvCxnSpPr>
            <a:stCxn id="15" idx="2"/>
            <a:endCxn id="275" idx="0"/>
          </p:cNvCxnSpPr>
          <p:nvPr/>
        </p:nvCxnSpPr>
        <p:spPr>
          <a:xfrm rot="5400000">
            <a:off x="4640838" y="2280239"/>
            <a:ext cx="1332918" cy="2279107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圓角矩形 31"/>
          <p:cNvSpPr/>
          <p:nvPr/>
        </p:nvSpPr>
        <p:spPr>
          <a:xfrm>
            <a:off x="6074144" y="6843779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3" name="圓角矩形 42"/>
          <p:cNvSpPr/>
          <p:nvPr/>
        </p:nvSpPr>
        <p:spPr>
          <a:xfrm>
            <a:off x="5121518" y="8152641"/>
            <a:ext cx="265066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4" name="直線單箭頭接點 43"/>
          <p:cNvCxnSpPr>
            <a:stCxn id="32" idx="2"/>
            <a:endCxn id="43" idx="0"/>
          </p:cNvCxnSpPr>
          <p:nvPr/>
        </p:nvCxnSpPr>
        <p:spPr>
          <a:xfrm>
            <a:off x="6446851" y="7589192"/>
            <a:ext cx="0" cy="5634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圓角矩形 51"/>
          <p:cNvSpPr/>
          <p:nvPr/>
        </p:nvSpPr>
        <p:spPr>
          <a:xfrm>
            <a:off x="9616455" y="9397670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8583071" y="7789361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54" name="直線單箭頭接點 53"/>
          <p:cNvCxnSpPr>
            <a:stCxn id="52" idx="0"/>
            <a:endCxn id="53" idx="2"/>
          </p:cNvCxnSpPr>
          <p:nvPr/>
        </p:nvCxnSpPr>
        <p:spPr>
          <a:xfrm flipH="1" flipV="1">
            <a:off x="9989159" y="8836525"/>
            <a:ext cx="3" cy="561145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3" idx="2"/>
            <a:endCxn id="52" idx="1"/>
          </p:cNvCxnSpPr>
          <p:nvPr/>
        </p:nvCxnSpPr>
        <p:spPr>
          <a:xfrm rot="16200000" flipH="1">
            <a:off x="7746367" y="7900289"/>
            <a:ext cx="570572" cy="3169604"/>
          </a:xfrm>
          <a:prstGeom prst="bentConnector2">
            <a:avLst/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4"/>
          <p:cNvCxnSpPr>
            <a:stCxn id="33" idx="3"/>
            <a:endCxn id="52" idx="3"/>
          </p:cNvCxnSpPr>
          <p:nvPr/>
        </p:nvCxnSpPr>
        <p:spPr>
          <a:xfrm flipH="1" flipV="1">
            <a:off x="10361868" y="9770377"/>
            <a:ext cx="318866" cy="1789918"/>
          </a:xfrm>
          <a:prstGeom prst="bentConnector3">
            <a:avLst>
              <a:gd name="adj1" fmla="val -181986"/>
            </a:avLst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24"/>
          <p:cNvCxnSpPr>
            <a:stCxn id="43" idx="2"/>
            <a:endCxn id="34" idx="1"/>
          </p:cNvCxnSpPr>
          <p:nvPr/>
        </p:nvCxnSpPr>
        <p:spPr>
          <a:xfrm rot="16200000" flipH="1">
            <a:off x="5962008" y="9684647"/>
            <a:ext cx="1615078" cy="645393"/>
          </a:xfrm>
          <a:prstGeom prst="bentConnector2">
            <a:avLst/>
          </a:prstGeom>
          <a:ln w="1270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單箭頭接點 24"/>
          <p:cNvCxnSpPr>
            <a:stCxn id="37" idx="2"/>
            <a:endCxn id="32" idx="1"/>
          </p:cNvCxnSpPr>
          <p:nvPr/>
        </p:nvCxnSpPr>
        <p:spPr>
          <a:xfrm rot="16200000" flipH="1">
            <a:off x="4923479" y="6065820"/>
            <a:ext cx="394929" cy="1906401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單箭頭接點 24"/>
          <p:cNvCxnSpPr>
            <a:stCxn id="15" idx="2"/>
            <a:endCxn id="276" idx="0"/>
          </p:cNvCxnSpPr>
          <p:nvPr/>
        </p:nvCxnSpPr>
        <p:spPr>
          <a:xfrm rot="5400000">
            <a:off x="4059972" y="1699373"/>
            <a:ext cx="1332919" cy="344083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4" name="圓角矩形 273"/>
          <p:cNvSpPr/>
          <p:nvPr/>
        </p:nvSpPr>
        <p:spPr>
          <a:xfrm>
            <a:off x="4956025" y="409282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5" name="圓角矩形 274"/>
          <p:cNvSpPr/>
          <p:nvPr/>
        </p:nvSpPr>
        <p:spPr>
          <a:xfrm>
            <a:off x="3795036" y="408625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276" name="圓角矩形 275"/>
          <p:cNvSpPr/>
          <p:nvPr/>
        </p:nvSpPr>
        <p:spPr>
          <a:xfrm>
            <a:off x="2633304" y="4086252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FFC00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279" name="直線單箭頭接點 24"/>
          <p:cNvCxnSpPr>
            <a:stCxn id="15" idx="2"/>
            <a:endCxn id="274" idx="0"/>
          </p:cNvCxnSpPr>
          <p:nvPr/>
        </p:nvCxnSpPr>
        <p:spPr>
          <a:xfrm rot="5400000">
            <a:off x="5218047" y="2864018"/>
            <a:ext cx="1339489" cy="1118118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/>
          <p:cNvSpPr/>
          <p:nvPr/>
        </p:nvSpPr>
        <p:spPr>
          <a:xfrm>
            <a:off x="7464951" y="10442176"/>
            <a:ext cx="3215783" cy="2236238"/>
          </a:xfrm>
          <a:prstGeom prst="roundRect">
            <a:avLst/>
          </a:prstGeom>
          <a:noFill/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3200" dirty="0" smtClean="0">
                <a:latin typeface="Source Code Pro" panose="020B0509030403020204" pitchFamily="49" charset="0"/>
              </a:rPr>
              <a:t>Multi </a:t>
            </a:r>
            <a:r>
              <a:rPr lang="en-US" altLang="zh-TW" sz="3200" dirty="0" smtClean="0">
                <a:latin typeface="Source Code Pro" panose="020B0509030403020204" pitchFamily="49" charset="0"/>
              </a:rPr>
              <a:t>Head 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 useBgFill="1">
        <p:nvSpPr>
          <p:cNvPr id="34" name="圓角矩形 33"/>
          <p:cNvSpPr/>
          <p:nvPr/>
        </p:nvSpPr>
        <p:spPr>
          <a:xfrm>
            <a:off x="7092244" y="10442176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FFC000"/>
                </a:solidFill>
                <a:latin typeface="Source Code Pro" panose="020B0509030403020204" pitchFamily="49" charset="0"/>
              </a:rPr>
              <a:t>Q</a:t>
            </a:r>
            <a:endParaRPr lang="zh-TW" altLang="en-US" sz="4800" dirty="0">
              <a:solidFill>
                <a:srgbClr val="FFC00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5" name="圓角矩形 34"/>
          <p:cNvSpPr/>
          <p:nvPr/>
        </p:nvSpPr>
        <p:spPr>
          <a:xfrm>
            <a:off x="7092244" y="11188787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solidFill>
                  <a:srgbClr val="92D050"/>
                </a:solidFill>
                <a:latin typeface="Source Code Pro" panose="020B0509030403020204" pitchFamily="49" charset="0"/>
              </a:rPr>
              <a:t>K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 useBgFill="1">
        <p:nvSpPr>
          <p:cNvPr id="36" name="圓角矩形 35"/>
          <p:cNvSpPr/>
          <p:nvPr/>
        </p:nvSpPr>
        <p:spPr>
          <a:xfrm>
            <a:off x="7092243" y="11933601"/>
            <a:ext cx="745413" cy="745413"/>
          </a:xfrm>
          <a:prstGeom prst="roundRect">
            <a:avLst/>
          </a:prstGeom>
          <a:ln w="50800" cmpd="sng">
            <a:solidFill>
              <a:srgbClr val="7582E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V</a:t>
            </a:r>
            <a:endParaRPr lang="zh-TW" altLang="en-US" sz="4800" dirty="0">
              <a:solidFill>
                <a:srgbClr val="92D05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9616455" y="5042868"/>
            <a:ext cx="745413" cy="745413"/>
          </a:xfrm>
          <a:prstGeom prst="roundRect">
            <a:avLst/>
          </a:prstGeom>
          <a:noFill/>
          <a:ln w="50800" cmpd="sng">
            <a:solidFill>
              <a:srgbClr val="EE4C1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+</a:t>
            </a:r>
            <a:endParaRPr lang="zh-TW" altLang="en-US" sz="4800" dirty="0">
              <a:latin typeface="Source Code Pro" panose="020B050903040302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8583069" y="3377903"/>
            <a:ext cx="2812175" cy="1047164"/>
          </a:xfrm>
          <a:prstGeom prst="roundRect">
            <a:avLst/>
          </a:prstGeom>
          <a:noFill/>
          <a:ln w="50800" cmpd="sng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err="1" smtClean="0">
                <a:latin typeface="Source Code Pro" panose="020B0509030403020204" pitchFamily="49" charset="0"/>
              </a:rPr>
              <a:t>LayerNorm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0" name="直線單箭頭接點 39"/>
          <p:cNvCxnSpPr>
            <a:stCxn id="53" idx="0"/>
            <a:endCxn id="38" idx="2"/>
          </p:cNvCxnSpPr>
          <p:nvPr/>
        </p:nvCxnSpPr>
        <p:spPr>
          <a:xfrm flipV="1">
            <a:off x="9989159" y="5788281"/>
            <a:ext cx="3" cy="20010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24"/>
          <p:cNvCxnSpPr>
            <a:stCxn id="23" idx="0"/>
            <a:endCxn id="38" idx="3"/>
          </p:cNvCxnSpPr>
          <p:nvPr/>
        </p:nvCxnSpPr>
        <p:spPr>
          <a:xfrm rot="16200000" flipV="1">
            <a:off x="10987583" y="4789860"/>
            <a:ext cx="392770" cy="1644199"/>
          </a:xfrm>
          <a:prstGeom prst="bentConnector2">
            <a:avLst/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38" idx="0"/>
            <a:endCxn id="39" idx="2"/>
          </p:cNvCxnSpPr>
          <p:nvPr/>
        </p:nvCxnSpPr>
        <p:spPr>
          <a:xfrm flipH="1" flipV="1">
            <a:off x="9989157" y="4425067"/>
            <a:ext cx="5" cy="61780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39" idx="0"/>
            <a:endCxn id="19" idx="2"/>
          </p:cNvCxnSpPr>
          <p:nvPr/>
        </p:nvCxnSpPr>
        <p:spPr>
          <a:xfrm flipH="1" flipV="1">
            <a:off x="9989156" y="2746346"/>
            <a:ext cx="1" cy="63155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24"/>
          <p:cNvCxnSpPr>
            <a:stCxn id="53" idx="0"/>
            <a:endCxn id="23" idx="2"/>
          </p:cNvCxnSpPr>
          <p:nvPr/>
        </p:nvCxnSpPr>
        <p:spPr>
          <a:xfrm rot="5400000" flipH="1" flipV="1">
            <a:off x="10530687" y="6313981"/>
            <a:ext cx="933852" cy="2016908"/>
          </a:xfrm>
          <a:prstGeom prst="bentConnector3">
            <a:avLst>
              <a:gd name="adj1" fmla="val 45104"/>
            </a:avLst>
          </a:prstGeom>
          <a:ln w="63500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圓角矩形 117"/>
          <p:cNvSpPr/>
          <p:nvPr/>
        </p:nvSpPr>
        <p:spPr>
          <a:xfrm>
            <a:off x="3629818" y="11200203"/>
            <a:ext cx="2036203" cy="1415590"/>
          </a:xfrm>
          <a:prstGeom prst="roundRect">
            <a:avLst/>
          </a:prstGeom>
          <a:noFill/>
          <a:ln w="508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9" name="直線單箭頭接點 24"/>
          <p:cNvCxnSpPr>
            <a:stCxn id="118" idx="3"/>
            <a:endCxn id="35" idx="1"/>
          </p:cNvCxnSpPr>
          <p:nvPr/>
        </p:nvCxnSpPr>
        <p:spPr>
          <a:xfrm flipV="1">
            <a:off x="5666021" y="11561494"/>
            <a:ext cx="1426223" cy="346504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24"/>
          <p:cNvCxnSpPr>
            <a:stCxn id="118" idx="3"/>
            <a:endCxn id="36" idx="1"/>
          </p:cNvCxnSpPr>
          <p:nvPr/>
        </p:nvCxnSpPr>
        <p:spPr>
          <a:xfrm>
            <a:off x="5666021" y="11907998"/>
            <a:ext cx="1426222" cy="398310"/>
          </a:xfrm>
          <a:prstGeom prst="bentConnector3">
            <a:avLst>
              <a:gd name="adj1" fmla="val 50000"/>
            </a:avLst>
          </a:prstGeom>
          <a:ln w="127000">
            <a:solidFill>
              <a:srgbClr val="92D05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6819557" y="10143083"/>
            <a:ext cx="4187700" cy="2807807"/>
          </a:xfrm>
          <a:prstGeom prst="roundRect">
            <a:avLst/>
          </a:prstGeom>
          <a:noFill/>
          <a:ln w="1016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圓角矩形 15"/>
          <p:cNvSpPr/>
          <p:nvPr/>
        </p:nvSpPr>
        <p:spPr>
          <a:xfrm>
            <a:off x="10511666" y="7022784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7" name="直線單箭頭接點 16"/>
          <p:cNvCxnSpPr>
            <a:stCxn id="30" idx="3"/>
            <a:endCxn id="16" idx="1"/>
          </p:cNvCxnSpPr>
          <p:nvPr/>
        </p:nvCxnSpPr>
        <p:spPr>
          <a:xfrm flipV="1">
            <a:off x="9405305" y="7380258"/>
            <a:ext cx="1106361" cy="72252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6" idx="3"/>
            <a:endCxn id="27" idx="1"/>
          </p:cNvCxnSpPr>
          <p:nvPr/>
        </p:nvCxnSpPr>
        <p:spPr>
          <a:xfrm>
            <a:off x="12478992" y="7380254"/>
            <a:ext cx="702986" cy="2526"/>
          </a:xfrm>
          <a:prstGeom prst="straightConnector1">
            <a:avLst/>
          </a:prstGeom>
          <a:ln w="1016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圓角矩形 19"/>
          <p:cNvSpPr/>
          <p:nvPr/>
        </p:nvSpPr>
        <p:spPr>
          <a:xfrm>
            <a:off x="10511666" y="7747833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1" name="直線單箭頭接點 20"/>
          <p:cNvCxnSpPr>
            <a:stCxn id="30" idx="3"/>
            <a:endCxn id="20" idx="1"/>
          </p:cNvCxnSpPr>
          <p:nvPr/>
        </p:nvCxnSpPr>
        <p:spPr>
          <a:xfrm>
            <a:off x="9405305" y="8102784"/>
            <a:ext cx="1106361" cy="5049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20" idx="3"/>
            <a:endCxn id="28" idx="1"/>
          </p:cNvCxnSpPr>
          <p:nvPr/>
        </p:nvCxnSpPr>
        <p:spPr>
          <a:xfrm flipV="1">
            <a:off x="12478992" y="8102784"/>
            <a:ext cx="702986" cy="5053"/>
          </a:xfrm>
          <a:prstGeom prst="straightConnector1">
            <a:avLst/>
          </a:prstGeom>
          <a:ln w="1016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圓角矩形 22"/>
          <p:cNvSpPr/>
          <p:nvPr/>
        </p:nvSpPr>
        <p:spPr>
          <a:xfrm>
            <a:off x="10519952" y="8477943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30" idx="3"/>
            <a:endCxn id="23" idx="1"/>
          </p:cNvCxnSpPr>
          <p:nvPr/>
        </p:nvCxnSpPr>
        <p:spPr>
          <a:xfrm>
            <a:off x="9405305" y="8102784"/>
            <a:ext cx="1114647" cy="730106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23" idx="3"/>
            <a:endCxn id="29" idx="1"/>
          </p:cNvCxnSpPr>
          <p:nvPr/>
        </p:nvCxnSpPr>
        <p:spPr>
          <a:xfrm flipV="1">
            <a:off x="12487278" y="8822784"/>
            <a:ext cx="694700" cy="10107"/>
          </a:xfrm>
          <a:prstGeom prst="straightConnector1">
            <a:avLst/>
          </a:prstGeom>
          <a:ln w="101600">
            <a:solidFill>
              <a:srgbClr val="EE4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13593639" y="6551686"/>
            <a:ext cx="3444681" cy="2998805"/>
          </a:xfrm>
          <a:prstGeom prst="roundRect">
            <a:avLst/>
          </a:prstGeom>
          <a:solidFill>
            <a:srgbClr val="191919">
              <a:alpha val="0"/>
            </a:srgb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 smtClean="0"/>
              <a:t>Masked</a:t>
            </a:r>
          </a:p>
          <a:p>
            <a:pPr lvl="1"/>
            <a:r>
              <a:rPr lang="en-US" altLang="zh-TW" sz="3200" dirty="0" smtClean="0"/>
              <a:t>Scaled </a:t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7" name="圓角矩形 26"/>
          <p:cNvSpPr/>
          <p:nvPr/>
        </p:nvSpPr>
        <p:spPr>
          <a:xfrm>
            <a:off x="13181978" y="7022780"/>
            <a:ext cx="720000" cy="720000"/>
          </a:xfrm>
          <a:prstGeom prst="roundRect">
            <a:avLst/>
          </a:prstGeom>
          <a:solidFill>
            <a:srgbClr val="FF999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28" name="圓角矩形 27"/>
          <p:cNvSpPr/>
          <p:nvPr/>
        </p:nvSpPr>
        <p:spPr>
          <a:xfrm>
            <a:off x="13181978" y="7742780"/>
            <a:ext cx="720000" cy="72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29" name="圓角矩形 28"/>
          <p:cNvSpPr/>
          <p:nvPr/>
        </p:nvSpPr>
        <p:spPr>
          <a:xfrm>
            <a:off x="13181978" y="8462780"/>
            <a:ext cx="720000" cy="720000"/>
          </a:xfrm>
          <a:prstGeom prst="roundRect">
            <a:avLst/>
          </a:prstGeom>
          <a:solidFill>
            <a:srgbClr val="EE4C1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30" name="圓角矩形 29"/>
          <p:cNvSpPr/>
          <p:nvPr/>
        </p:nvSpPr>
        <p:spPr>
          <a:xfrm>
            <a:off x="8389172" y="7594717"/>
            <a:ext cx="1016133" cy="1016133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8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12218902" y="5573056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15373584" y="517728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12218902" y="517728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12218902" y="5006128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2218902" y="6139984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2218902" y="7256135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218902" y="8631977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14725303" y="7102516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15721051" y="5524756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15721055" y="845565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9771244" y="574968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9771244" y="636914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9771244" y="698860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9771244" y="760806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9771244" y="8227520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7" name="直線單箭頭接點 26"/>
          <p:cNvCxnSpPr>
            <a:stCxn id="23" idx="3"/>
            <a:endCxn id="10" idx="1"/>
          </p:cNvCxnSpPr>
          <p:nvPr/>
        </p:nvCxnSpPr>
        <p:spPr>
          <a:xfrm>
            <a:off x="10446954" y="6059410"/>
            <a:ext cx="1771948" cy="36403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  <a:endCxn id="5" idx="1"/>
          </p:cNvCxnSpPr>
          <p:nvPr/>
        </p:nvCxnSpPr>
        <p:spPr>
          <a:xfrm flipV="1">
            <a:off x="10446954" y="5856520"/>
            <a:ext cx="1771948" cy="144181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14" idx="1"/>
          </p:cNvCxnSpPr>
          <p:nvPr/>
        </p:nvCxnSpPr>
        <p:spPr>
          <a:xfrm>
            <a:off x="10446954" y="7917794"/>
            <a:ext cx="1771948" cy="9976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3"/>
            <a:endCxn id="11" idx="1"/>
          </p:cNvCxnSpPr>
          <p:nvPr/>
        </p:nvCxnSpPr>
        <p:spPr>
          <a:xfrm>
            <a:off x="10446954" y="6678874"/>
            <a:ext cx="1771948" cy="86072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3"/>
          </p:cNvCxnSpPr>
          <p:nvPr/>
        </p:nvCxnSpPr>
        <p:spPr>
          <a:xfrm flipV="1">
            <a:off x="10446954" y="7098445"/>
            <a:ext cx="1771948" cy="143880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 rot="16200000">
            <a:off x="7844366" y="7005292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5" name="弧形 44"/>
          <p:cNvSpPr/>
          <p:nvPr/>
        </p:nvSpPr>
        <p:spPr>
          <a:xfrm rot="16200000" flipH="1">
            <a:off x="9411696" y="81037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6200000">
            <a:off x="9411699" y="570444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9138313" y="8846980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6244938" y="5113931"/>
            <a:ext cx="2984756" cy="3025257"/>
            <a:chOff x="7234910" y="1462019"/>
            <a:chExt cx="2984756" cy="3025257"/>
          </a:xfrm>
        </p:grpSpPr>
        <p:grpSp>
          <p:nvGrpSpPr>
            <p:cNvPr id="53" name="群組 52"/>
            <p:cNvGrpSpPr/>
            <p:nvPr/>
          </p:nvGrpSpPr>
          <p:grpSpPr>
            <a:xfrm>
              <a:off x="7940333" y="1462019"/>
              <a:ext cx="2279333" cy="3025257"/>
              <a:chOff x="8308689" y="1300457"/>
              <a:chExt cx="2279333" cy="3025257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7" name="圓角矩形 66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64" name="圓角矩形 63"/>
              <p:cNvSpPr/>
              <p:nvPr/>
            </p:nvSpPr>
            <p:spPr>
              <a:xfrm>
                <a:off x="8457986" y="1300457"/>
                <a:ext cx="1999482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>
                <a:off x="9889167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 rot="10800000">
              <a:off x="7234910" y="2210341"/>
              <a:ext cx="1105001" cy="2269845"/>
              <a:chOff x="1935705" y="2753165"/>
              <a:chExt cx="1105001" cy="2269845"/>
            </a:xfrm>
          </p:grpSpPr>
          <p:sp>
            <p:nvSpPr>
              <p:cNvPr id="55" name="圓角矩形 54"/>
              <p:cNvSpPr/>
              <p:nvPr/>
            </p:nvSpPr>
            <p:spPr>
              <a:xfrm rot="5400000">
                <a:off x="1767504" y="3600176"/>
                <a:ext cx="197947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弧形 55"/>
              <p:cNvSpPr/>
              <p:nvPr/>
            </p:nvSpPr>
            <p:spPr>
              <a:xfrm rot="5400000" flipH="1">
                <a:off x="1988658" y="270486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弧形 5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2" name="群組 91"/>
          <p:cNvGrpSpPr/>
          <p:nvPr/>
        </p:nvGrpSpPr>
        <p:grpSpPr>
          <a:xfrm>
            <a:off x="13886036" y="5173448"/>
            <a:ext cx="2989557" cy="3013042"/>
            <a:chOff x="7230109" y="1474234"/>
            <a:chExt cx="2989557" cy="3013042"/>
          </a:xfrm>
        </p:grpSpPr>
        <p:grpSp>
          <p:nvGrpSpPr>
            <p:cNvPr id="93" name="群組 92"/>
            <p:cNvGrpSpPr/>
            <p:nvPr/>
          </p:nvGrpSpPr>
          <p:grpSpPr>
            <a:xfrm>
              <a:off x="7940333" y="1474234"/>
              <a:ext cx="2279333" cy="3013042"/>
              <a:chOff x="8308689" y="1312672"/>
              <a:chExt cx="2279333" cy="3013042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8" name="圓角矩形 107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9" name="圓角矩形 108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8469918" y="1312672"/>
                <a:ext cx="200163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弧形 99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4" name="群組 93"/>
            <p:cNvGrpSpPr/>
            <p:nvPr/>
          </p:nvGrpSpPr>
          <p:grpSpPr>
            <a:xfrm rot="10800000">
              <a:off x="7230109" y="2210341"/>
              <a:ext cx="1109802" cy="2264720"/>
              <a:chOff x="1935705" y="2758290"/>
              <a:chExt cx="1109802" cy="2264720"/>
            </a:xfrm>
          </p:grpSpPr>
          <p:sp>
            <p:nvSpPr>
              <p:cNvPr id="95" name="圓角矩形 94"/>
              <p:cNvSpPr/>
              <p:nvPr/>
            </p:nvSpPr>
            <p:spPr>
              <a:xfrm rot="5400000">
                <a:off x="1785706" y="3613577"/>
                <a:ext cx="195267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6" name="弧形 95"/>
              <p:cNvSpPr/>
              <p:nvPr/>
            </p:nvSpPr>
            <p:spPr>
              <a:xfrm rot="5400000" flipH="1">
                <a:off x="1988658" y="2709990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弧形 9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28" name="圓角矩形 127"/>
          <p:cNvSpPr/>
          <p:nvPr/>
        </p:nvSpPr>
        <p:spPr>
          <a:xfrm>
            <a:off x="11328486" y="4211484"/>
            <a:ext cx="163456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n w="19050">
                  <a:noFill/>
                </a:ln>
                <a:latin typeface="Source Code Pro" panose="020B0509030403020204" pitchFamily="49" charset="0"/>
              </a:rPr>
              <a:t>-1e30</a:t>
            </a:r>
          </a:p>
        </p:txBody>
      </p:sp>
      <p:cxnSp>
        <p:nvCxnSpPr>
          <p:cNvPr id="129" name="直線單箭頭接點 128"/>
          <p:cNvCxnSpPr>
            <a:stCxn id="128" idx="1"/>
            <a:endCxn id="24" idx="1"/>
          </p:cNvCxnSpPr>
          <p:nvPr/>
        </p:nvCxnSpPr>
        <p:spPr>
          <a:xfrm rot="10800000" flipV="1">
            <a:off x="11296360" y="4571484"/>
            <a:ext cx="32126" cy="1558460"/>
          </a:xfrm>
          <a:prstGeom prst="bentConnector3">
            <a:avLst>
              <a:gd name="adj1" fmla="val 2898855"/>
            </a:avLst>
          </a:prstGeom>
          <a:ln w="1270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群組 3"/>
          <p:cNvGrpSpPr/>
          <p:nvPr/>
        </p:nvGrpSpPr>
        <p:grpSpPr>
          <a:xfrm>
            <a:off x="10003203" y="5173448"/>
            <a:ext cx="3001213" cy="2953525"/>
            <a:chOff x="7198997" y="1764912"/>
            <a:chExt cx="3001213" cy="2953525"/>
          </a:xfrm>
        </p:grpSpPr>
        <p:grpSp>
          <p:nvGrpSpPr>
            <p:cNvPr id="5" name="群組 4"/>
            <p:cNvGrpSpPr/>
            <p:nvPr/>
          </p:nvGrpSpPr>
          <p:grpSpPr>
            <a:xfrm>
              <a:off x="7920877" y="1764912"/>
              <a:ext cx="2279333" cy="2953525"/>
              <a:chOff x="8308689" y="1372189"/>
              <a:chExt cx="2279333" cy="2953525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9" name="圓角矩形 1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0" name="圓角矩形 1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1" name="圓角矩形 2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2" name="圓角矩形 2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4" name="圓角矩形 2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9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5" name="圓角矩形 2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6" name="圓角矩形 2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7" name="圓角矩形 2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9" name="圓角矩形 2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0" name="圓角矩形 2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1" name="圓角矩形 3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2" name="圓角矩形 3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4" name="圓角矩形 3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5" name="圓角矩形 3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6" name="圓角矩形 15"/>
              <p:cNvSpPr/>
              <p:nvPr/>
            </p:nvSpPr>
            <p:spPr>
              <a:xfrm>
                <a:off x="8448777" y="1372189"/>
                <a:ext cx="2006409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9889166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 rot="10800000">
              <a:off x="7198997" y="2447607"/>
              <a:ext cx="1112249" cy="2268198"/>
              <a:chOff x="10930114" y="3009574"/>
              <a:chExt cx="1112249" cy="2268198"/>
            </a:xfrm>
          </p:grpSpPr>
          <p:sp>
            <p:nvSpPr>
              <p:cNvPr id="7" name="圓角矩形 6"/>
              <p:cNvSpPr/>
              <p:nvPr/>
            </p:nvSpPr>
            <p:spPr>
              <a:xfrm rot="5400000">
                <a:off x="10766106" y="3851883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 rot="5400000" flipH="1">
                <a:off x="10983067" y="2961274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弧形 8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33" name="圓角矩形 132"/>
          <p:cNvSpPr/>
          <p:nvPr/>
        </p:nvSpPr>
        <p:spPr>
          <a:xfrm>
            <a:off x="10340493" y="8329836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Masking</a:t>
            </a:r>
          </a:p>
        </p:txBody>
      </p:sp>
      <p:sp>
        <p:nvSpPr>
          <p:cNvPr id="134" name="圓角矩形 133"/>
          <p:cNvSpPr/>
          <p:nvPr/>
        </p:nvSpPr>
        <p:spPr>
          <a:xfrm>
            <a:off x="7478788" y="8453306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140" name="群組 139"/>
          <p:cNvGrpSpPr/>
          <p:nvPr/>
        </p:nvGrpSpPr>
        <p:grpSpPr>
          <a:xfrm>
            <a:off x="14199639" y="8396625"/>
            <a:ext cx="2801036" cy="720000"/>
            <a:chOff x="8969374" y="5257011"/>
            <a:chExt cx="2801036" cy="720000"/>
          </a:xfrm>
        </p:grpSpPr>
        <p:sp>
          <p:nvSpPr>
            <p:cNvPr id="137" name="圓角矩形 136"/>
            <p:cNvSpPr/>
            <p:nvPr/>
          </p:nvSpPr>
          <p:spPr>
            <a:xfrm>
              <a:off x="8969374" y="5257011"/>
              <a:ext cx="1228305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QK</a:t>
              </a:r>
            </a:p>
          </p:txBody>
        </p:sp>
        <p:sp>
          <p:nvSpPr>
            <p:cNvPr id="139" name="圓角矩形 138"/>
            <p:cNvSpPr/>
            <p:nvPr/>
          </p:nvSpPr>
          <p:spPr>
            <a:xfrm>
              <a:off x="9682846" y="5451344"/>
              <a:ext cx="2087564" cy="514562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latin typeface="Source Code Pro" panose="020B0509030403020204" pitchFamily="49" charset="0"/>
                </a:rPr>
                <a:t>Masking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圓角矩形 126"/>
              <p:cNvSpPr/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7" name="圓角矩形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400" y="6617258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圓角矩形 129"/>
              <p:cNvSpPr/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0" name="圓角矩形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304" y="6611134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45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"/>
    </mc:Choice>
    <mc:Fallback xmlns="">
      <p:transition spd="slow" advTm="139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群組 93"/>
          <p:cNvGrpSpPr/>
          <p:nvPr/>
        </p:nvGrpSpPr>
        <p:grpSpPr>
          <a:xfrm>
            <a:off x="9130523" y="5373254"/>
            <a:ext cx="3032729" cy="3014227"/>
            <a:chOff x="7186937" y="1473049"/>
            <a:chExt cx="3032729" cy="3014227"/>
          </a:xfrm>
        </p:grpSpPr>
        <p:grpSp>
          <p:nvGrpSpPr>
            <p:cNvPr id="95" name="群組 94"/>
            <p:cNvGrpSpPr/>
            <p:nvPr/>
          </p:nvGrpSpPr>
          <p:grpSpPr>
            <a:xfrm>
              <a:off x="7940333" y="1473049"/>
              <a:ext cx="2279333" cy="3014227"/>
              <a:chOff x="8308689" y="1311487"/>
              <a:chExt cx="2279333" cy="3014227"/>
            </a:xfrm>
          </p:grpSpPr>
          <p:grpSp>
            <p:nvGrpSpPr>
              <p:cNvPr id="100" name="群組 99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109" name="圓角矩形 10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00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7" name="圓角矩形 12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6" name="圓角矩形 105"/>
              <p:cNvSpPr/>
              <p:nvPr/>
            </p:nvSpPr>
            <p:spPr>
              <a:xfrm>
                <a:off x="8521638" y="1311487"/>
                <a:ext cx="183749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弧形 10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8" name="弧形 107"/>
              <p:cNvSpPr/>
              <p:nvPr/>
            </p:nvSpPr>
            <p:spPr>
              <a:xfrm>
                <a:off x="9888072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 rot="10800000">
              <a:off x="7186937" y="2210341"/>
              <a:ext cx="1152974" cy="2261902"/>
              <a:chOff x="1935705" y="2761108"/>
              <a:chExt cx="1152974" cy="2261902"/>
            </a:xfrm>
          </p:grpSpPr>
          <p:sp>
            <p:nvSpPr>
              <p:cNvPr id="97" name="圓角矩形 96"/>
              <p:cNvSpPr/>
              <p:nvPr/>
            </p:nvSpPr>
            <p:spPr>
              <a:xfrm rot="5400000">
                <a:off x="1812422" y="3606085"/>
                <a:ext cx="1985586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>
              <a:xfrm rot="5400000" flipH="1">
                <a:off x="1988658" y="271280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9" name="弧形 9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3" name="群組 92"/>
          <p:cNvGrpSpPr/>
          <p:nvPr/>
        </p:nvGrpSpPr>
        <p:grpSpPr>
          <a:xfrm>
            <a:off x="14001070" y="5748720"/>
            <a:ext cx="2977338" cy="2998802"/>
            <a:chOff x="7222872" y="1719635"/>
            <a:chExt cx="2977338" cy="2998802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719635"/>
              <a:ext cx="2279333" cy="2998802"/>
              <a:chOff x="8308689" y="1326912"/>
              <a:chExt cx="2279333" cy="2998802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274532" cy="2280493"/>
                <a:chOff x="8751371" y="2052353"/>
                <a:chExt cx="2274532" cy="2280493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rgbClr val="00B0F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00206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8" name="圓角矩形 57"/>
              <p:cNvSpPr/>
              <p:nvPr/>
            </p:nvSpPr>
            <p:spPr>
              <a:xfrm>
                <a:off x="8463921" y="1326912"/>
                <a:ext cx="199078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9881224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222872" y="2447607"/>
              <a:ext cx="1088374" cy="2266769"/>
              <a:chOff x="10930114" y="3011003"/>
              <a:chExt cx="1088374" cy="2266769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805420" y="3824581"/>
                <a:ext cx="1859208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962703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388576" y="8973973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sp>
        <p:nvSpPr>
          <p:cNvPr id="105" name="圓角矩形 104"/>
          <p:cNvSpPr/>
          <p:nvPr/>
        </p:nvSpPr>
        <p:spPr>
          <a:xfrm>
            <a:off x="9883071" y="781433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884605" y="7248121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882742" y="6678485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883647" y="6111473"/>
            <a:ext cx="2275505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679306" y="5972872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2" name="直線單箭頭接點 11"/>
          <p:cNvCxnSpPr>
            <a:stCxn id="20" idx="3"/>
            <a:endCxn id="4" idx="1"/>
          </p:cNvCxnSpPr>
          <p:nvPr/>
        </p:nvCxnSpPr>
        <p:spPr>
          <a:xfrm flipV="1">
            <a:off x="9518576" y="6330346"/>
            <a:ext cx="1160730" cy="357473"/>
          </a:xfrm>
          <a:prstGeom prst="straightConnector1">
            <a:avLst/>
          </a:prstGeom>
          <a:ln w="1016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" idx="3"/>
            <a:endCxn id="56" idx="1"/>
          </p:cNvCxnSpPr>
          <p:nvPr/>
        </p:nvCxnSpPr>
        <p:spPr>
          <a:xfrm>
            <a:off x="12646632" y="6330342"/>
            <a:ext cx="702986" cy="2526"/>
          </a:xfrm>
          <a:prstGeom prst="straightConnector1">
            <a:avLst/>
          </a:prstGeom>
          <a:ln w="1016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圓角矩形 61"/>
          <p:cNvSpPr/>
          <p:nvPr/>
        </p:nvSpPr>
        <p:spPr>
          <a:xfrm>
            <a:off x="10679306" y="6697921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64" name="直線單箭頭接點 63"/>
          <p:cNvCxnSpPr>
            <a:stCxn id="20" idx="3"/>
            <a:endCxn id="62" idx="1"/>
          </p:cNvCxnSpPr>
          <p:nvPr/>
        </p:nvCxnSpPr>
        <p:spPr>
          <a:xfrm>
            <a:off x="9518576" y="6687819"/>
            <a:ext cx="1160730" cy="370102"/>
          </a:xfrm>
          <a:prstGeom prst="straightConnector1">
            <a:avLst/>
          </a:prstGeom>
          <a:ln w="1016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62" idx="3"/>
            <a:endCxn id="91" idx="1"/>
          </p:cNvCxnSpPr>
          <p:nvPr/>
        </p:nvCxnSpPr>
        <p:spPr>
          <a:xfrm flipV="1">
            <a:off x="12646632" y="7052872"/>
            <a:ext cx="702986" cy="5053"/>
          </a:xfrm>
          <a:prstGeom prst="straightConnector1">
            <a:avLst/>
          </a:prstGeom>
          <a:ln w="1016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0687592" y="7428031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69" name="直線單箭頭接點 68"/>
          <p:cNvCxnSpPr>
            <a:stCxn id="19" idx="3"/>
            <a:endCxn id="67" idx="1"/>
          </p:cNvCxnSpPr>
          <p:nvPr/>
        </p:nvCxnSpPr>
        <p:spPr>
          <a:xfrm>
            <a:off x="8936528" y="7772868"/>
            <a:ext cx="1751064" cy="1011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67" idx="3"/>
            <a:endCxn id="92" idx="1"/>
          </p:cNvCxnSpPr>
          <p:nvPr/>
        </p:nvCxnSpPr>
        <p:spPr>
          <a:xfrm flipV="1">
            <a:off x="12654918" y="7772872"/>
            <a:ext cx="694700" cy="10107"/>
          </a:xfrm>
          <a:prstGeom prst="straightConnector1">
            <a:avLst/>
          </a:prstGeom>
          <a:ln w="101600">
            <a:solidFill>
              <a:srgbClr val="EE4C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圓角矩形 71"/>
          <p:cNvSpPr/>
          <p:nvPr/>
        </p:nvSpPr>
        <p:spPr>
          <a:xfrm>
            <a:off x="13761279" y="5501774"/>
            <a:ext cx="3444681" cy="2998805"/>
          </a:xfrm>
          <a:prstGeom prst="roundRect">
            <a:avLst/>
          </a:prstGeom>
          <a:solidFill>
            <a:srgbClr val="191919">
              <a:alpha val="0"/>
            </a:srgb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Dot-Product </a:t>
            </a:r>
            <a:r>
              <a:rPr lang="en-US" altLang="zh-TW" sz="3200" dirty="0"/>
              <a:t>Attention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13349618" y="5972868"/>
            <a:ext cx="720000" cy="720000"/>
          </a:xfrm>
          <a:prstGeom prst="roundRect">
            <a:avLst/>
          </a:prstGeom>
          <a:solidFill>
            <a:srgbClr val="00B05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13349618" y="6692868"/>
            <a:ext cx="720000" cy="720000"/>
          </a:xfrm>
          <a:prstGeom prst="roundRect">
            <a:avLst/>
          </a:prstGeom>
          <a:solidFill>
            <a:schemeClr val="accent6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92" name="圓角矩形 91"/>
          <p:cNvSpPr/>
          <p:nvPr/>
        </p:nvSpPr>
        <p:spPr>
          <a:xfrm>
            <a:off x="13349618" y="7412868"/>
            <a:ext cx="720000" cy="720000"/>
          </a:xfrm>
          <a:prstGeom prst="roundRect">
            <a:avLst/>
          </a:prstGeom>
          <a:solidFill>
            <a:srgbClr val="EE4C1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7920395" y="7264801"/>
            <a:ext cx="1016133" cy="1016133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7338349" y="6179752"/>
            <a:ext cx="2180227" cy="1016133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Encoder</a:t>
            </a:r>
            <a:endParaRPr lang="en-US" altLang="zh-TW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54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圓角矩形 32"/>
              <p:cNvSpPr/>
              <p:nvPr/>
            </p:nvSpPr>
            <p:spPr>
              <a:xfrm>
                <a:off x="8440227" y="6943666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227" y="6943666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圓角矩形 71"/>
              <p:cNvSpPr/>
              <p:nvPr/>
            </p:nvSpPr>
            <p:spPr>
              <a:xfrm>
                <a:off x="12800524" y="7059941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464" y="3288835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6275922" y="5642621"/>
            <a:ext cx="2206242" cy="2834640"/>
            <a:chOff x="1045724" y="1478215"/>
            <a:chExt cx="3849624" cy="2834640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EE4C1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5548383" y="6209550"/>
            <a:ext cx="1129296" cy="2265479"/>
            <a:chOff x="1935705" y="2757531"/>
            <a:chExt cx="1129296" cy="2265479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770683" y="3579060"/>
              <a:ext cx="2021708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Target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709231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13716754" y="5590427"/>
            <a:ext cx="3531653" cy="3007365"/>
            <a:chOff x="7254940" y="1625917"/>
            <a:chExt cx="3531653" cy="3007365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04" name="圓角矩形 103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74" name="圓角矩形 73"/>
          <p:cNvSpPr/>
          <p:nvPr/>
        </p:nvSpPr>
        <p:spPr>
          <a:xfrm>
            <a:off x="7023464" y="8744259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</a:t>
            </a:r>
          </a:p>
        </p:txBody>
      </p:sp>
      <p:sp>
        <p:nvSpPr>
          <p:cNvPr id="77" name="圓角矩形 76"/>
          <p:cNvSpPr/>
          <p:nvPr/>
        </p:nvSpPr>
        <p:spPr>
          <a:xfrm>
            <a:off x="15114601" y="8747544"/>
            <a:ext cx="1228305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QK</a:t>
            </a:r>
          </a:p>
        </p:txBody>
      </p:sp>
      <p:grpSp>
        <p:nvGrpSpPr>
          <p:cNvPr id="76" name="群組 75"/>
          <p:cNvGrpSpPr/>
          <p:nvPr/>
        </p:nvGrpSpPr>
        <p:grpSpPr>
          <a:xfrm rot="16200000">
            <a:off x="9875528" y="5456780"/>
            <a:ext cx="2211493" cy="3401569"/>
            <a:chOff x="6538612" y="1464982"/>
            <a:chExt cx="3849624" cy="3401569"/>
          </a:xfrm>
        </p:grpSpPr>
        <p:sp>
          <p:nvSpPr>
            <p:cNvPr id="78" name="圓角矩形 77"/>
            <p:cNvSpPr/>
            <p:nvPr/>
          </p:nvSpPr>
          <p:spPr>
            <a:xfrm>
              <a:off x="6538612" y="2031910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9" name="弧形 78"/>
            <p:cNvSpPr/>
            <p:nvPr/>
          </p:nvSpPr>
          <p:spPr>
            <a:xfrm>
              <a:off x="9693291" y="1636138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弧形 79"/>
            <p:cNvSpPr/>
            <p:nvPr/>
          </p:nvSpPr>
          <p:spPr>
            <a:xfrm flipH="1">
              <a:off x="6538612" y="1636137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圓角矩形 80"/>
            <p:cNvSpPr/>
            <p:nvPr/>
          </p:nvSpPr>
          <p:spPr>
            <a:xfrm>
              <a:off x="6538612" y="1464982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6538612" y="2598839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3" name="圓角矩形 82"/>
            <p:cNvSpPr/>
            <p:nvPr/>
          </p:nvSpPr>
          <p:spPr>
            <a:xfrm>
              <a:off x="6538612" y="3165767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4" name="圓角矩形 83"/>
            <p:cNvSpPr/>
            <p:nvPr/>
          </p:nvSpPr>
          <p:spPr>
            <a:xfrm>
              <a:off x="6538612" y="3732695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5" name="圓角矩形 84"/>
            <p:cNvSpPr/>
            <p:nvPr/>
          </p:nvSpPr>
          <p:spPr>
            <a:xfrm>
              <a:off x="6538612" y="4299623"/>
              <a:ext cx="3849624" cy="566928"/>
            </a:xfrm>
            <a:prstGeom prst="roundRect">
              <a:avLst/>
            </a:prstGeom>
            <a:solidFill>
              <a:schemeClr val="accent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89" name="群組 88"/>
          <p:cNvGrpSpPr/>
          <p:nvPr/>
        </p:nvGrpSpPr>
        <p:grpSpPr>
          <a:xfrm>
            <a:off x="9847418" y="7864085"/>
            <a:ext cx="2835678" cy="1015943"/>
            <a:chOff x="9869930" y="8086721"/>
            <a:chExt cx="2835678" cy="1015943"/>
          </a:xfrm>
        </p:grpSpPr>
        <p:sp>
          <p:nvSpPr>
            <p:cNvPr id="90" name="圓角矩形 89"/>
            <p:cNvSpPr/>
            <p:nvPr/>
          </p:nvSpPr>
          <p:spPr>
            <a:xfrm>
              <a:off x="10022318" y="8535736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Input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grpSp>
          <p:nvGrpSpPr>
            <p:cNvPr id="91" name="群組 90"/>
            <p:cNvGrpSpPr/>
            <p:nvPr/>
          </p:nvGrpSpPr>
          <p:grpSpPr>
            <a:xfrm rot="10800000">
              <a:off x="9869930" y="8086721"/>
              <a:ext cx="2835678" cy="796199"/>
              <a:chOff x="4214420" y="5012838"/>
              <a:chExt cx="2835678" cy="796199"/>
            </a:xfrm>
          </p:grpSpPr>
          <p:sp>
            <p:nvSpPr>
              <p:cNvPr id="92" name="弧形 91"/>
              <p:cNvSpPr/>
              <p:nvPr/>
            </p:nvSpPr>
            <p:spPr>
              <a:xfrm flipH="1">
                <a:off x="4214420" y="501283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3" name="弧形 92"/>
              <p:cNvSpPr/>
              <p:nvPr/>
            </p:nvSpPr>
            <p:spPr>
              <a:xfrm>
                <a:off x="6355153" y="5017491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63" name="群組 62"/>
          <p:cNvGrpSpPr/>
          <p:nvPr/>
        </p:nvGrpSpPr>
        <p:grpSpPr>
          <a:xfrm>
            <a:off x="10843506" y="8762711"/>
            <a:ext cx="998822" cy="929675"/>
            <a:chOff x="11000692" y="8830239"/>
            <a:chExt cx="998822" cy="929675"/>
          </a:xfrm>
        </p:grpSpPr>
        <p:sp>
          <p:nvSpPr>
            <p:cNvPr id="64" name="圓角矩形 63"/>
            <p:cNvSpPr/>
            <p:nvPr/>
          </p:nvSpPr>
          <p:spPr>
            <a:xfrm>
              <a:off x="11000692" y="9039914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>
                  <a:latin typeface="Source Code Pro" panose="020B0509030403020204" pitchFamily="49" charset="0"/>
                </a:rPr>
                <a:t>K</a:t>
              </a:r>
            </a:p>
          </p:txBody>
        </p:sp>
        <p:sp>
          <p:nvSpPr>
            <p:cNvPr id="65" name="圓角矩形 64"/>
            <p:cNvSpPr/>
            <p:nvPr/>
          </p:nvSpPr>
          <p:spPr>
            <a:xfrm>
              <a:off x="11279514" y="8830239"/>
              <a:ext cx="720000" cy="720000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T</a:t>
              </a:r>
              <a:endParaRPr lang="en-US" altLang="zh-TW" sz="3200" dirty="0">
                <a:latin typeface="Source Code Pro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21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圓角矩形 42"/>
              <p:cNvSpPr/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1" y="8022870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圓角矩形 43"/>
              <p:cNvSpPr/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9" y="8387481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18254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圓角矩形 134"/>
              <p:cNvSpPr/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91" y="7433554"/>
                <a:ext cx="6779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 l="-840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圓角矩形 135"/>
              <p:cNvSpPr/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6" name="圓角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022" y="7853425"/>
                <a:ext cx="336681" cy="969342"/>
              </a:xfrm>
              <a:prstGeom prst="roundRect">
                <a:avLst/>
              </a:prstGeom>
              <a:blipFill rotWithShape="0">
                <a:blip r:embed="rId5"/>
                <a:stretch>
                  <a:fillRect l="-66667"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圓角矩形 136"/>
              <p:cNvSpPr/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7200" i="1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72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37" name="圓角矩形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41" y="7863705"/>
                <a:ext cx="997416" cy="969342"/>
              </a:xfrm>
              <a:prstGeom prst="roundRect">
                <a:avLst/>
              </a:prstGeom>
              <a:blipFill rotWithShape="0">
                <a:blip r:embed="rId6"/>
                <a:stretch>
                  <a:fillRect b="-599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圓角矩形 137"/>
          <p:cNvSpPr/>
          <p:nvPr/>
        </p:nvSpPr>
        <p:spPr>
          <a:xfrm>
            <a:off x="14640721" y="8974962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68" name="群組 67"/>
          <p:cNvGrpSpPr/>
          <p:nvPr/>
        </p:nvGrpSpPr>
        <p:grpSpPr>
          <a:xfrm>
            <a:off x="8928056" y="5536379"/>
            <a:ext cx="3531653" cy="3007365"/>
            <a:chOff x="7254940" y="1625917"/>
            <a:chExt cx="3531653" cy="3007365"/>
          </a:xfrm>
        </p:grpSpPr>
        <p:grpSp>
          <p:nvGrpSpPr>
            <p:cNvPr id="73" name="群組 72"/>
            <p:cNvGrpSpPr/>
            <p:nvPr/>
          </p:nvGrpSpPr>
          <p:grpSpPr>
            <a:xfrm>
              <a:off x="7940333" y="1625917"/>
              <a:ext cx="2846260" cy="2861359"/>
              <a:chOff x="8308689" y="1464355"/>
              <a:chExt cx="2846260" cy="2861359"/>
            </a:xfrm>
          </p:grpSpPr>
          <p:grpSp>
            <p:nvGrpSpPr>
              <p:cNvPr id="86" name="群組 85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8" name="圓角矩形 12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9" name="圓角矩形 12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0" name="圓角矩形 129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1" name="圓角矩形 130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0" name="圓角矩形 13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87" name="圓角矩形 86"/>
              <p:cNvSpPr/>
              <p:nvPr/>
            </p:nvSpPr>
            <p:spPr>
              <a:xfrm>
                <a:off x="8486485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8" name="弧形 87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10449428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8" name="群組 77"/>
            <p:cNvGrpSpPr/>
            <p:nvPr/>
          </p:nvGrpSpPr>
          <p:grpSpPr>
            <a:xfrm rot="10800000">
              <a:off x="7254940" y="2102382"/>
              <a:ext cx="1084971" cy="2530900"/>
              <a:chOff x="1935705" y="2600069"/>
              <a:chExt cx="1084971" cy="2530900"/>
            </a:xfrm>
          </p:grpSpPr>
          <p:sp>
            <p:nvSpPr>
              <p:cNvPr id="83" name="圓角矩形 82"/>
              <p:cNvSpPr/>
              <p:nvPr/>
            </p:nvSpPr>
            <p:spPr>
              <a:xfrm rot="5400000">
                <a:off x="1471762" y="35820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4" name="弧形 83"/>
              <p:cNvSpPr/>
              <p:nvPr/>
            </p:nvSpPr>
            <p:spPr>
              <a:xfrm rot="5400000" flipH="1">
                <a:off x="1988658" y="2716978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弧形 84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105" name="圓角矩形 104"/>
          <p:cNvSpPr/>
          <p:nvPr/>
        </p:nvSpPr>
        <p:spPr>
          <a:xfrm>
            <a:off x="9622439" y="782191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34" name="圓角矩形 133"/>
          <p:cNvSpPr/>
          <p:nvPr/>
        </p:nvSpPr>
        <p:spPr>
          <a:xfrm>
            <a:off x="9623973" y="7255705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4" name="圓角矩形 143"/>
          <p:cNvSpPr/>
          <p:nvPr/>
        </p:nvSpPr>
        <p:spPr>
          <a:xfrm>
            <a:off x="9622110" y="6686069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45" name="圓角矩形 144"/>
          <p:cNvSpPr/>
          <p:nvPr/>
        </p:nvSpPr>
        <p:spPr>
          <a:xfrm>
            <a:off x="9623015" y="6119057"/>
            <a:ext cx="2829922" cy="571364"/>
          </a:xfrm>
          <a:prstGeom prst="roundRect">
            <a:avLst/>
          </a:prstGeom>
          <a:solidFill>
            <a:srgbClr val="FF0066">
              <a:alpha val="0"/>
            </a:srgbClr>
          </a:solidFill>
          <a:ln w="508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dirty="0">
              <a:latin typeface="Source Code Pro" panose="020B0509030403020204" pitchFamily="49" charset="0"/>
            </a:endParaRPr>
          </a:p>
        </p:txBody>
      </p:sp>
      <p:grpSp>
        <p:nvGrpSpPr>
          <p:cNvPr id="149" name="群組 148"/>
          <p:cNvGrpSpPr/>
          <p:nvPr/>
        </p:nvGrpSpPr>
        <p:grpSpPr>
          <a:xfrm>
            <a:off x="13841200" y="5930831"/>
            <a:ext cx="3529720" cy="3005445"/>
            <a:chOff x="7237417" y="1857078"/>
            <a:chExt cx="3529720" cy="3005445"/>
          </a:xfrm>
        </p:grpSpPr>
        <p:grpSp>
          <p:nvGrpSpPr>
            <p:cNvPr id="150" name="群組 149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55" name="群組 154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59" name="圓角矩形 15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0" name="圓角矩形 15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1" name="圓角矩形 16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2" name="圓角矩形 16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3" name="圓角矩形 162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4" name="圓角矩形 163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5" name="圓角矩形 164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6" name="圓角矩形 165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7" name="圓角矩形 16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8" name="圓角矩形 16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9" name="圓角矩形 16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0" name="圓角矩形 16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1" name="圓角矩形 170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2" name="圓角矩形 171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3" name="圓角矩形 172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4" name="圓角矩形 173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5" name="圓角矩形 17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6" name="圓角矩形 17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7" name="圓角矩形 17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78" name="圓角矩形 17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56" name="圓角矩形 155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1" name="群組 150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52" name="圓角矩形 151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3" name="弧形 152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4" name="弧形 153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71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" name="圓角矩形 92"/>
              <p:cNvSpPr/>
              <p:nvPr/>
            </p:nvSpPr>
            <p:spPr>
              <a:xfrm>
                <a:off x="9715054" y="7291055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995" y="3519949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圓角矩形 93"/>
              <p:cNvSpPr/>
              <p:nvPr/>
            </p:nvSpPr>
            <p:spPr>
              <a:xfrm>
                <a:off x="13061689" y="735437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29" y="3583268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群組 164"/>
          <p:cNvGrpSpPr/>
          <p:nvPr/>
        </p:nvGrpSpPr>
        <p:grpSpPr>
          <a:xfrm>
            <a:off x="14042207" y="5829718"/>
            <a:ext cx="2608878" cy="2963182"/>
            <a:chOff x="7774096" y="2038568"/>
            <a:chExt cx="2608878" cy="2963182"/>
          </a:xfrm>
        </p:grpSpPr>
        <p:grpSp>
          <p:nvGrpSpPr>
            <p:cNvPr id="98" name="群組 97"/>
            <p:cNvGrpSpPr/>
            <p:nvPr/>
          </p:nvGrpSpPr>
          <p:grpSpPr>
            <a:xfrm>
              <a:off x="8408576" y="2038568"/>
              <a:ext cx="1974398" cy="2834641"/>
              <a:chOff x="6538612" y="1464982"/>
              <a:chExt cx="3849624" cy="2834641"/>
            </a:xfrm>
          </p:grpSpPr>
          <p:sp>
            <p:nvSpPr>
              <p:cNvPr id="100" name="圓角矩形 99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弧形 101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圓角矩形 104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6" name="圓角矩形 105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64" name="群組 163"/>
            <p:cNvGrpSpPr/>
            <p:nvPr/>
          </p:nvGrpSpPr>
          <p:grpSpPr>
            <a:xfrm rot="10800000">
              <a:off x="7774096" y="2470850"/>
              <a:ext cx="988908" cy="2530900"/>
              <a:chOff x="10032946" y="3040722"/>
              <a:chExt cx="988908" cy="2530900"/>
            </a:xfrm>
          </p:grpSpPr>
          <p:sp>
            <p:nvSpPr>
              <p:cNvPr id="161" name="圓角矩形 160"/>
              <p:cNvSpPr/>
              <p:nvPr/>
            </p:nvSpPr>
            <p:spPr>
              <a:xfrm rot="5400000">
                <a:off x="9503330" y="4053098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弧形 161"/>
              <p:cNvSpPr/>
              <p:nvPr/>
            </p:nvSpPr>
            <p:spPr>
              <a:xfrm rot="5400000" flipH="1">
                <a:off x="10042969" y="3191155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弧形 162"/>
              <p:cNvSpPr/>
              <p:nvPr/>
            </p:nvSpPr>
            <p:spPr>
              <a:xfrm rot="5400000">
                <a:off x="10038815" y="4733925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72" name="直線接點 171"/>
          <p:cNvCxnSpPr>
            <a:stCxn id="100" idx="0"/>
            <a:endCxn id="106" idx="2"/>
          </p:cNvCxnSpPr>
          <p:nvPr/>
        </p:nvCxnSpPr>
        <p:spPr>
          <a:xfrm>
            <a:off x="15663886" y="6396646"/>
            <a:ext cx="0" cy="226771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15124191" y="6400310"/>
            <a:ext cx="0" cy="2264049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16162426" y="6390542"/>
            <a:ext cx="0" cy="227381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圓角矩形 89"/>
          <p:cNvSpPr/>
          <p:nvPr/>
        </p:nvSpPr>
        <p:spPr>
          <a:xfrm>
            <a:off x="11684092" y="9052790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Source Code Pro" panose="020B0509030403020204" pitchFamily="49" charset="0"/>
              </a:rPr>
              <a:t>V</a:t>
            </a:r>
          </a:p>
        </p:txBody>
      </p:sp>
      <p:sp>
        <p:nvSpPr>
          <p:cNvPr id="91" name="圓角矩形 90"/>
          <p:cNvSpPr/>
          <p:nvPr/>
        </p:nvSpPr>
        <p:spPr>
          <a:xfrm>
            <a:off x="6877959" y="8935770"/>
            <a:ext cx="2668641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Attention</a:t>
            </a:r>
          </a:p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Weight</a:t>
            </a:r>
          </a:p>
        </p:txBody>
      </p:sp>
      <p:grpSp>
        <p:nvGrpSpPr>
          <p:cNvPr id="116" name="群組 115"/>
          <p:cNvGrpSpPr/>
          <p:nvPr/>
        </p:nvGrpSpPr>
        <p:grpSpPr>
          <a:xfrm>
            <a:off x="6147308" y="5696929"/>
            <a:ext cx="3529720" cy="3005445"/>
            <a:chOff x="7237417" y="1857078"/>
            <a:chExt cx="3529720" cy="3005445"/>
          </a:xfrm>
        </p:grpSpPr>
        <p:grpSp>
          <p:nvGrpSpPr>
            <p:cNvPr id="117" name="群組 116"/>
            <p:cNvGrpSpPr/>
            <p:nvPr/>
          </p:nvGrpSpPr>
          <p:grpSpPr>
            <a:xfrm>
              <a:off x="7920877" y="1857078"/>
              <a:ext cx="2846260" cy="2861359"/>
              <a:chOff x="8308689" y="1464355"/>
              <a:chExt cx="2846260" cy="2861359"/>
            </a:xfrm>
          </p:grpSpPr>
          <p:grpSp>
            <p:nvGrpSpPr>
              <p:cNvPr id="122" name="群組 121"/>
              <p:cNvGrpSpPr/>
              <p:nvPr/>
            </p:nvGrpSpPr>
            <p:grpSpPr>
              <a:xfrm>
                <a:off x="8313490" y="2045221"/>
                <a:ext cx="2841459" cy="2280493"/>
                <a:chOff x="8751371" y="2052353"/>
                <a:chExt cx="2841459" cy="2280493"/>
              </a:xfrm>
            </p:grpSpPr>
            <p:sp>
              <p:nvSpPr>
                <p:cNvPr id="131" name="圓角矩形 130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4" name="圓角矩形 133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6" name="圓角矩形 135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7" name="圓角矩形 136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8" name="圓角矩形 13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4" name="圓角矩形 143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9" name="圓角矩形 148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1" name="圓角矩形 150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2" name="圓角矩形 151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3" name="圓角矩形 152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4" name="圓角矩形 153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28" name="圓角矩形 127"/>
              <p:cNvSpPr/>
              <p:nvPr/>
            </p:nvSpPr>
            <p:spPr>
              <a:xfrm>
                <a:off x="8493621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弧形 12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弧形 129"/>
              <p:cNvSpPr/>
              <p:nvPr/>
            </p:nvSpPr>
            <p:spPr>
              <a:xfrm>
                <a:off x="1043756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237417" y="2331623"/>
              <a:ext cx="1073829" cy="2530900"/>
              <a:chOff x="10930114" y="2862856"/>
              <a:chExt cx="1073829" cy="2530900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455029" y="3844842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Target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9718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99" name="群組 198"/>
          <p:cNvGrpSpPr/>
          <p:nvPr/>
        </p:nvGrpSpPr>
        <p:grpSpPr>
          <a:xfrm>
            <a:off x="10541797" y="5523202"/>
            <a:ext cx="2489494" cy="3401569"/>
            <a:chOff x="4475281" y="1618680"/>
            <a:chExt cx="2489494" cy="3401569"/>
          </a:xfrm>
        </p:grpSpPr>
        <p:grpSp>
          <p:nvGrpSpPr>
            <p:cNvPr id="200" name="群組 199"/>
            <p:cNvGrpSpPr/>
            <p:nvPr/>
          </p:nvGrpSpPr>
          <p:grpSpPr>
            <a:xfrm>
              <a:off x="4990377" y="1618680"/>
              <a:ext cx="1974398" cy="3401569"/>
              <a:chOff x="6538612" y="1464982"/>
              <a:chExt cx="3849624" cy="3401569"/>
            </a:xfrm>
          </p:grpSpPr>
          <p:sp>
            <p:nvSpPr>
              <p:cNvPr id="205" name="圓角矩形 204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6" name="弧形 205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7" name="弧形 206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8" name="圓角矩形 207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9" name="圓角矩形 208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0" name="圓角矩形 209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1" name="圓角矩形 210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2" name="圓角矩形 211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00B05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201" name="群組 200"/>
            <p:cNvGrpSpPr/>
            <p:nvPr/>
          </p:nvGrpSpPr>
          <p:grpSpPr>
            <a:xfrm rot="10800000">
              <a:off x="4475281" y="2187844"/>
              <a:ext cx="875550" cy="2832405"/>
              <a:chOff x="6614748" y="2759080"/>
              <a:chExt cx="875550" cy="2832405"/>
            </a:xfrm>
          </p:grpSpPr>
          <p:sp>
            <p:nvSpPr>
              <p:cNvPr id="202" name="圓角矩形 201"/>
              <p:cNvSpPr/>
              <p:nvPr/>
            </p:nvSpPr>
            <p:spPr>
              <a:xfrm rot="5400000">
                <a:off x="5971774" y="3924833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Input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3" name="弧形 202"/>
              <p:cNvSpPr/>
              <p:nvPr/>
            </p:nvSpPr>
            <p:spPr>
              <a:xfrm rot="5400000" flipH="1">
                <a:off x="6624771" y="2753211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4" name="弧形 203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213" name="直線接點 212"/>
          <p:cNvCxnSpPr/>
          <p:nvPr/>
        </p:nvCxnSpPr>
        <p:spPr>
          <a:xfrm>
            <a:off x="12044092" y="6090130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/>
          <p:cNvCxnSpPr/>
          <p:nvPr/>
        </p:nvCxnSpPr>
        <p:spPr>
          <a:xfrm>
            <a:off x="11557383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>
            <a:off x="12545195" y="6087117"/>
            <a:ext cx="0" cy="2837654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1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"/>
    </mc:Choice>
    <mc:Fallback xmlns="">
      <p:transition spd="slow" advTm="105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群組 63"/>
          <p:cNvGrpSpPr/>
          <p:nvPr/>
        </p:nvGrpSpPr>
        <p:grpSpPr>
          <a:xfrm>
            <a:off x="5784724" y="6779888"/>
            <a:ext cx="6607547" cy="2960837"/>
            <a:chOff x="1506212" y="3190097"/>
            <a:chExt cx="6607547" cy="2960837"/>
          </a:xfrm>
        </p:grpSpPr>
        <p:grpSp>
          <p:nvGrpSpPr>
            <p:cNvPr id="4" name="群組 3"/>
            <p:cNvGrpSpPr/>
            <p:nvPr/>
          </p:nvGrpSpPr>
          <p:grpSpPr>
            <a:xfrm>
              <a:off x="1506212" y="3361252"/>
              <a:ext cx="2658751" cy="2789682"/>
              <a:chOff x="7724223" y="2209723"/>
              <a:chExt cx="2658751" cy="2789682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8408576" y="2209723"/>
                <a:ext cx="1974398" cy="2663486"/>
                <a:chOff x="6538612" y="1636137"/>
                <a:chExt cx="3849624" cy="2663486"/>
              </a:xfrm>
            </p:grpSpPr>
            <p:sp>
              <p:nvSpPr>
                <p:cNvPr id="10" name="圓角矩形 9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弧形 11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圓角矩形 13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圓角矩形 14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圓角矩形 15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6" name="群組 5"/>
              <p:cNvGrpSpPr/>
              <p:nvPr/>
            </p:nvGrpSpPr>
            <p:grpSpPr>
              <a:xfrm rot="10800000">
                <a:off x="7724223" y="2468505"/>
                <a:ext cx="1038781" cy="2530900"/>
                <a:chOff x="10032946" y="3043067"/>
                <a:chExt cx="1038781" cy="2530900"/>
              </a:xfrm>
            </p:grpSpPr>
            <p:sp>
              <p:nvSpPr>
                <p:cNvPr id="7" name="圓角矩形 6"/>
                <p:cNvSpPr/>
                <p:nvPr/>
              </p:nvSpPr>
              <p:spPr>
                <a:xfrm rot="5400000">
                  <a:off x="9553203" y="4055443"/>
                  <a:ext cx="2530900" cy="50614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Target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" name="弧形 7"/>
                <p:cNvSpPr/>
                <p:nvPr/>
              </p:nvSpPr>
              <p:spPr>
                <a:xfrm rot="5400000" flipH="1">
                  <a:off x="10042969" y="3168792"/>
                  <a:ext cx="694946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弧形 8"/>
                <p:cNvSpPr/>
                <p:nvPr/>
              </p:nvSpPr>
              <p:spPr>
                <a:xfrm rot="5400000">
                  <a:off x="10038815" y="4733925"/>
                  <a:ext cx="694945" cy="706684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19" name="群組 18"/>
            <p:cNvGrpSpPr/>
            <p:nvPr/>
          </p:nvGrpSpPr>
          <p:grpSpPr>
            <a:xfrm>
              <a:off x="2922471" y="3190097"/>
              <a:ext cx="4285297" cy="2834641"/>
              <a:chOff x="4116038" y="1464982"/>
              <a:chExt cx="8355350" cy="2834641"/>
            </a:xfrm>
          </p:grpSpPr>
          <p:sp>
            <p:nvSpPr>
              <p:cNvPr id="24" name="圓角矩形 23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圓角矩形 26"/>
                  <p:cNvSpPr/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solidFill>
                    <a:schemeClr val="accent1">
                      <a:alpha val="0"/>
                    </a:schemeClr>
                  </a:solid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V depth</a:t>
                    </a:r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zh-TW" altLang="en-US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 </a:t>
                    </a:r>
                    <a:r>
                      <a:rPr lang="en-US" altLang="zh-TW" sz="2400" dirty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Head number</a:t>
                    </a:r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7" name="圓角矩形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038" y="1464982"/>
                    <a:ext cx="8355350" cy="566928"/>
                  </a:xfrm>
                  <a:prstGeom prst="roundRect">
                    <a:avLst/>
                  </a:prstGeom>
                  <a:blipFill rotWithShape="0">
                    <a:blip r:embed="rId2"/>
                    <a:stretch>
                      <a:fillRect b="-13684"/>
                    </a:stretch>
                  </a:blipFill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圓角矩形 27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9" name="圓角矩形 28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30" name="圓角矩形 29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139361" y="3355855"/>
              <a:ext cx="1974398" cy="2663485"/>
              <a:chOff x="6538612" y="1636138"/>
              <a:chExt cx="3849624" cy="2663485"/>
            </a:xfrm>
          </p:grpSpPr>
          <p:sp>
            <p:nvSpPr>
              <p:cNvPr id="47" name="圓角矩形 46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圓角矩形 50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2" name="圓角矩形 51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3" name="圓角矩形 52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0070C0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</p:grpSp>
      <p:cxnSp>
        <p:nvCxnSpPr>
          <p:cNvPr id="65" name="直線單箭頭接點 64"/>
          <p:cNvCxnSpPr>
            <a:stCxn id="52" idx="3"/>
            <a:endCxn id="80" idx="1"/>
          </p:cNvCxnSpPr>
          <p:nvPr/>
        </p:nvCxnSpPr>
        <p:spPr>
          <a:xfrm>
            <a:off x="12392271" y="8758739"/>
            <a:ext cx="1318933" cy="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12770055" y="4506777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68" name="弧形 67"/>
          <p:cNvSpPr/>
          <p:nvPr/>
        </p:nvSpPr>
        <p:spPr>
          <a:xfrm>
            <a:off x="15924737" y="41110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弧形 68"/>
          <p:cNvSpPr/>
          <p:nvPr/>
        </p:nvSpPr>
        <p:spPr>
          <a:xfrm flipH="1">
            <a:off x="12770055" y="41110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2770055" y="393984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70055" y="5073705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2770055" y="5640633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12770055" y="6207561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6" name="弧形 75"/>
          <p:cNvSpPr/>
          <p:nvPr/>
        </p:nvSpPr>
        <p:spPr>
          <a:xfrm rot="5400000" flipH="1">
            <a:off x="16258870" y="4462952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弧形 76"/>
          <p:cNvSpPr/>
          <p:nvPr/>
        </p:nvSpPr>
        <p:spPr>
          <a:xfrm rot="5400000">
            <a:off x="16254220" y="603124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圓角矩形 79"/>
          <p:cNvSpPr/>
          <p:nvPr/>
        </p:nvSpPr>
        <p:spPr>
          <a:xfrm>
            <a:off x="13711204" y="8403795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82" name="直線單箭頭接點 81"/>
          <p:cNvCxnSpPr>
            <a:stCxn id="80" idx="0"/>
            <a:endCxn id="73" idx="2"/>
          </p:cNvCxnSpPr>
          <p:nvPr/>
        </p:nvCxnSpPr>
        <p:spPr>
          <a:xfrm flipV="1">
            <a:off x="14694867" y="6774489"/>
            <a:ext cx="0" cy="162930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圓角矩形 88"/>
          <p:cNvSpPr/>
          <p:nvPr/>
        </p:nvSpPr>
        <p:spPr>
          <a:xfrm>
            <a:off x="9203321" y="4517575"/>
            <a:ext cx="2832526" cy="1703735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Multi-Head Attention Output</a:t>
            </a:r>
          </a:p>
        </p:txBody>
      </p:sp>
      <p:cxnSp>
        <p:nvCxnSpPr>
          <p:cNvPr id="90" name="直線單箭頭接點 89"/>
          <p:cNvCxnSpPr>
            <a:stCxn id="89" idx="3"/>
          </p:cNvCxnSpPr>
          <p:nvPr/>
        </p:nvCxnSpPr>
        <p:spPr>
          <a:xfrm flipV="1">
            <a:off x="12035851" y="5359138"/>
            <a:ext cx="616369" cy="10302"/>
          </a:xfrm>
          <a:prstGeom prst="straightConnector1">
            <a:avLst/>
          </a:prstGeom>
          <a:ln w="127000" cmpd="dbl">
            <a:solidFill>
              <a:schemeClr val="bg1"/>
            </a:solidFill>
            <a:headEnd type="none" w="med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 rot="5400000">
            <a:off x="15912034" y="5380187"/>
            <a:ext cx="2530900" cy="50614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78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"/>
    </mc:Choice>
    <mc:Fallback xmlns="">
      <p:transition spd="slow" advTm="543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701709" y="465245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7017082" y="647238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 cmpd="sng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2341484" y="6472382"/>
            <a:ext cx="4058702" cy="1277227"/>
          </a:xfrm>
          <a:prstGeom prst="roundRect">
            <a:avLst/>
          </a:prstGeom>
          <a:noFill/>
          <a:ln w="50800" cmpd="sng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11075784" y="7110996"/>
            <a:ext cx="1265700" cy="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9046431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671588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4370833" y="595673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2995991" y="356754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7413870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7413871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9046432" y="9312422"/>
            <a:ext cx="1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9046433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4370834" y="10458301"/>
            <a:ext cx="1" cy="563397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2995991" y="1102169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2738273" y="9828071"/>
            <a:ext cx="3265123" cy="630230"/>
          </a:xfrm>
          <a:prstGeom prst="roundRect">
            <a:avLst/>
          </a:prstGeom>
          <a:noFill/>
          <a:ln w="50800" cmpd="sng">
            <a:solidFill>
              <a:srgbClr val="FF99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2738273" y="8265258"/>
            <a:ext cx="3265123" cy="1047164"/>
          </a:xfrm>
          <a:prstGeom prst="roundRect">
            <a:avLst/>
          </a:prstGeom>
          <a:noFill/>
          <a:ln w="50800" cmpd="sng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4370835" y="7749609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4370835" y="9312422"/>
            <a:ext cx="0" cy="51564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2738271" y="4929604"/>
            <a:ext cx="3265123" cy="1027129"/>
          </a:xfrm>
          <a:prstGeom prst="roundRect">
            <a:avLst/>
          </a:prstGeom>
          <a:noFill/>
          <a:ln w="127000" cmpd="dbl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4370833" y="424653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440690" y="5962164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4595372" y="55663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11440690" y="55663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11440690" y="539523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440690" y="6529092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11440690" y="7096020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1440690" y="7662948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1440690" y="8229876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>
                <a:latin typeface="SauceCodePro Nerd Font" panose="020B0509030403020204" pitchFamily="49" charset="0"/>
              </a:rPr>
              <a:t>Vector 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8108910" y="581235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8108910" y="643181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8108910" y="705127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8108910" y="767073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8108910" y="8290195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6182032" y="7067967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7749362" y="816640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7749365" y="576712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8784620" y="7361008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9035431" y="6431818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Word Embedding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14308328" y="7098258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4929505" y="591833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4924855" y="8053559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7485864" y="8909655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523358" y="6679677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6523358" y="7190379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6610908" y="8507363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7175112" y="770108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6610908" y="4771537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7175112" y="5873396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10099894" y="672534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10187447" y="855303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10751651" y="774674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10187447" y="4817204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10751651" y="591906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12655025" y="671372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12742578" y="854141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13306782" y="773513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12742578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13306782" y="590744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6153740" y="671372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6241292" y="854141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6805494" y="7735128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6241292" y="480558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6805494" y="5907442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11403404" y="7224428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13958534" y="7224425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8488348" y="7224427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00532" y="54042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6" name="直線接點 5"/>
          <p:cNvCxnSpPr>
            <a:stCxn id="4" idx="1"/>
            <a:endCxn id="4" idx="2"/>
          </p:cNvCxnSpPr>
          <p:nvPr/>
        </p:nvCxnSpPr>
        <p:spPr>
          <a:xfrm>
            <a:off x="10500529" y="69711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0"/>
            <a:endCxn id="4" idx="3"/>
          </p:cNvCxnSpPr>
          <p:nvPr/>
        </p:nvCxnSpPr>
        <p:spPr>
          <a:xfrm>
            <a:off x="12018076" y="54042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0500531" y="61876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1259304" y="54042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0659119" y="55679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10492243" y="75908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12618255" y="54042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6494176" y="58340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7155656" y="7237191"/>
            <a:ext cx="1975774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22" idx="3"/>
          </p:cNvCxnSpPr>
          <p:nvPr/>
        </p:nvCxnSpPr>
        <p:spPr>
          <a:xfrm>
            <a:off x="9131433" y="62067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3"/>
          </p:cNvCxnSpPr>
          <p:nvPr/>
        </p:nvCxnSpPr>
        <p:spPr>
          <a:xfrm flipV="1">
            <a:off x="9131433" y="7590873"/>
            <a:ext cx="1369097" cy="1902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4" idx="3"/>
            <a:endCxn id="42" idx="1"/>
          </p:cNvCxnSpPr>
          <p:nvPr/>
        </p:nvCxnSpPr>
        <p:spPr>
          <a:xfrm>
            <a:off x="13535620" y="6971157"/>
            <a:ext cx="1182441" cy="3015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14718057" y="6631658"/>
            <a:ext cx="1975774" cy="7393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6" name="弧形 45"/>
          <p:cNvSpPr/>
          <p:nvPr/>
        </p:nvSpPr>
        <p:spPr>
          <a:xfrm>
            <a:off x="8436487" y="543823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弧形 46"/>
          <p:cNvSpPr/>
          <p:nvPr/>
        </p:nvSpPr>
        <p:spPr>
          <a:xfrm flipH="1">
            <a:off x="6513377" y="543823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6634055" y="5001897"/>
            <a:ext cx="2377588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9" name="弧形 48"/>
          <p:cNvSpPr/>
          <p:nvPr/>
        </p:nvSpPr>
        <p:spPr>
          <a:xfrm>
            <a:off x="15998889" y="622978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flipH="1">
            <a:off x="14718056" y="62358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14965076" y="5804390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2" name="弧形 51"/>
          <p:cNvSpPr/>
          <p:nvPr/>
        </p:nvSpPr>
        <p:spPr>
          <a:xfrm rot="10800000">
            <a:off x="7155656" y="758279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 rot="10800000" flipH="1">
            <a:off x="8450785" y="758279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7402675" y="7978564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546831" y="4489820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5" name="直線接點 4"/>
          <p:cNvCxnSpPr>
            <a:stCxn id="4" idx="1"/>
            <a:endCxn id="4" idx="2"/>
          </p:cNvCxnSpPr>
          <p:nvPr/>
        </p:nvCxnSpPr>
        <p:spPr>
          <a:xfrm>
            <a:off x="10546828" y="605675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4" idx="0"/>
            <a:endCxn id="4" idx="3"/>
          </p:cNvCxnSpPr>
          <p:nvPr/>
        </p:nvCxnSpPr>
        <p:spPr>
          <a:xfrm>
            <a:off x="12064375" y="448982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0546831" y="5273286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1305603" y="448982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0705419" y="4653569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0538542" y="667647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2664554" y="4489820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2" idx="3"/>
          </p:cNvCxnSpPr>
          <p:nvPr/>
        </p:nvCxnSpPr>
        <p:spPr>
          <a:xfrm>
            <a:off x="9177732" y="5292314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9" idx="3"/>
          </p:cNvCxnSpPr>
          <p:nvPr/>
        </p:nvCxnSpPr>
        <p:spPr>
          <a:xfrm flipV="1">
            <a:off x="9150832" y="6676471"/>
            <a:ext cx="1395994" cy="190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3"/>
            <a:endCxn id="17" idx="1"/>
          </p:cNvCxnSpPr>
          <p:nvPr/>
        </p:nvCxnSpPr>
        <p:spPr>
          <a:xfrm>
            <a:off x="13581919" y="6056753"/>
            <a:ext cx="1134519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7" idx="3"/>
          </p:cNvCxnSpPr>
          <p:nvPr/>
        </p:nvCxnSpPr>
        <p:spPr>
          <a:xfrm flipH="1" flipV="1">
            <a:off x="16365204" y="5748703"/>
            <a:ext cx="452867" cy="308050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16365202" y="5908371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16365201" y="6088201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 flipV="1">
            <a:off x="16365206" y="6240602"/>
            <a:ext cx="261935" cy="19636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16499137" y="5685814"/>
            <a:ext cx="318932" cy="239087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6365202" y="5685816"/>
            <a:ext cx="0" cy="7511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8848355" y="8167814"/>
            <a:ext cx="452866" cy="339496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8848355" y="8327483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8848354" y="8507313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 flipV="1">
            <a:off x="8848360" y="8659716"/>
            <a:ext cx="304647" cy="228379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 flipV="1">
            <a:off x="9032652" y="8142682"/>
            <a:ext cx="268570" cy="20133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8848355" y="8142682"/>
            <a:ext cx="0" cy="74541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7049198" y="6322791"/>
            <a:ext cx="2101635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4716434" y="5685816"/>
            <a:ext cx="2101634" cy="74187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97" name="直線單箭頭接點 96"/>
          <p:cNvCxnSpPr>
            <a:stCxn id="77" idx="0"/>
            <a:endCxn id="79" idx="2"/>
          </p:cNvCxnSpPr>
          <p:nvPr/>
        </p:nvCxnSpPr>
        <p:spPr>
          <a:xfrm flipV="1">
            <a:off x="8086907" y="7068203"/>
            <a:ext cx="13111" cy="107447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77" idx="3"/>
          </p:cNvCxnSpPr>
          <p:nvPr/>
        </p:nvCxnSpPr>
        <p:spPr>
          <a:xfrm rot="10800000" flipV="1">
            <a:off x="9301224" y="6436960"/>
            <a:ext cx="7325914" cy="2078426"/>
          </a:xfrm>
          <a:prstGeom prst="bentConnector3">
            <a:avLst>
              <a:gd name="adj1" fmla="val 73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6872584" y="8142680"/>
            <a:ext cx="2428641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>
                <a:latin typeface="Source Code Pro" panose="020B0509030403020204" pitchFamily="49" charset="0"/>
              </a:rPr>
              <a:t>Target’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6540475" y="4919608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1" name="弧形 30"/>
          <p:cNvSpPr/>
          <p:nvPr/>
        </p:nvSpPr>
        <p:spPr>
          <a:xfrm rot="10800000">
            <a:off x="6872584" y="8507310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10800000" flipH="1">
            <a:off x="8606277" y="850731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7051723" y="8903083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8266277" y="8896533"/>
            <a:ext cx="784810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auceCodePro Nerd Font" panose="020B0509030403020204" pitchFamily="49" charset="0"/>
              </a:rPr>
              <a:t>+1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493723" y="5626498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Attention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0648405" y="523072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7493723" y="523072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7493723" y="505957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493723" y="6193426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is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493723" y="6760354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all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7493723" y="7327282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you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7493723" y="7894210"/>
            <a:ext cx="3849624" cy="566928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2400" dirty="0" smtClean="0">
                <a:latin typeface="SauceCodePro Nerd Font" panose="020B0509030403020204" pitchFamily="49" charset="0"/>
              </a:rPr>
              <a:t>need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 rot="10800000">
            <a:off x="6931629" y="5630973"/>
            <a:ext cx="980687" cy="2830165"/>
            <a:chOff x="10929588" y="5630973"/>
            <a:chExt cx="980687" cy="2830165"/>
          </a:xfrm>
        </p:grpSpPr>
        <p:sp>
          <p:nvSpPr>
            <p:cNvPr id="31" name="圓角矩形 30"/>
            <p:cNvSpPr/>
            <p:nvPr/>
          </p:nvSpPr>
          <p:spPr>
            <a:xfrm rot="5400000">
              <a:off x="10361361" y="6762592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K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32" name="弧形 31"/>
            <p:cNvSpPr/>
            <p:nvPr/>
          </p:nvSpPr>
          <p:spPr>
            <a:xfrm rot="5400000" flipH="1">
              <a:off x="10982538" y="5582673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/>
            <p:cNvSpPr/>
            <p:nvPr/>
          </p:nvSpPr>
          <p:spPr>
            <a:xfrm rot="5400000">
              <a:off x="10977888" y="7717893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圓角矩形 26"/>
          <p:cNvSpPr/>
          <p:nvPr/>
        </p:nvSpPr>
        <p:spPr>
          <a:xfrm>
            <a:off x="12467536" y="5626498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注意力</a:t>
            </a:r>
          </a:p>
        </p:txBody>
      </p:sp>
      <p:sp>
        <p:nvSpPr>
          <p:cNvPr id="28" name="弧形 27"/>
          <p:cNvSpPr/>
          <p:nvPr/>
        </p:nvSpPr>
        <p:spPr>
          <a:xfrm>
            <a:off x="15622218" y="523072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 29"/>
          <p:cNvSpPr/>
          <p:nvPr/>
        </p:nvSpPr>
        <p:spPr>
          <a:xfrm flipH="1">
            <a:off x="12467536" y="523072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12467536" y="505957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2467536" y="6193426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就是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12467536" y="6760354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你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2467536" y="7327282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所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12467536" y="7894210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需要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  <p:grpSp>
        <p:nvGrpSpPr>
          <p:cNvPr id="39" name="群組 38"/>
          <p:cNvGrpSpPr/>
          <p:nvPr/>
        </p:nvGrpSpPr>
        <p:grpSpPr>
          <a:xfrm rot="10800000">
            <a:off x="11905442" y="5630973"/>
            <a:ext cx="980687" cy="3396986"/>
            <a:chOff x="10929588" y="5064152"/>
            <a:chExt cx="980687" cy="3396986"/>
          </a:xfrm>
        </p:grpSpPr>
        <p:sp>
          <p:nvSpPr>
            <p:cNvPr id="40" name="圓角矩形 39"/>
            <p:cNvSpPr/>
            <p:nvPr/>
          </p:nvSpPr>
          <p:spPr>
            <a:xfrm rot="5400000">
              <a:off x="10361361" y="6479182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Q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41" name="弧形 40"/>
            <p:cNvSpPr/>
            <p:nvPr/>
          </p:nvSpPr>
          <p:spPr>
            <a:xfrm rot="5400000" flipH="1">
              <a:off x="10982538" y="5015852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/>
            <p:cNvSpPr/>
            <p:nvPr/>
          </p:nvSpPr>
          <p:spPr>
            <a:xfrm rot="5400000">
              <a:off x="10977888" y="7717893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圓角矩形 42"/>
          <p:cNvSpPr/>
          <p:nvPr/>
        </p:nvSpPr>
        <p:spPr>
          <a:xfrm>
            <a:off x="12467536" y="8462477"/>
            <a:ext cx="3849624" cy="566928"/>
          </a:xfrm>
          <a:prstGeom prst="round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zh-TW" altLang="en-US" sz="2400" dirty="0" smtClean="0">
                <a:latin typeface="Noto Sans CJK TC DemiLight" panose="020B0400000000000000" pitchFamily="34" charset="-120"/>
                <a:ea typeface="Noto Sans CJK TC DemiLight" panose="020B0400000000000000" pitchFamily="34" charset="-120"/>
              </a:rPr>
              <a:t>的</a:t>
            </a:r>
            <a:endParaRPr lang="zh-TW" altLang="en-US" sz="2400" dirty="0">
              <a:latin typeface="Noto Sans CJK TC DemiLight" panose="020B0400000000000000" pitchFamily="34" charset="-120"/>
              <a:ea typeface="Noto Sans CJK TC DemiLight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39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583349" y="3067491"/>
            <a:ext cx="10085315" cy="6119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898722" y="4887423"/>
            <a:ext cx="4058702" cy="1277226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0223124" y="4887422"/>
            <a:ext cx="4058702" cy="1277227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8957424" y="5526036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6928071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5553228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22" idx="2"/>
          </p:cNvCxnSpPr>
          <p:nvPr/>
        </p:nvCxnSpPr>
        <p:spPr>
          <a:xfrm flipH="1" flipV="1">
            <a:off x="12252473" y="4371773"/>
            <a:ext cx="2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10877631" y="1982583"/>
            <a:ext cx="2749685" cy="678990"/>
          </a:xfrm>
          <a:prstGeom prst="roundRect">
            <a:avLst/>
          </a:prstGeom>
          <a:noFill/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295510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5295511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6928072" y="7727462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6928073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12252474" y="8873341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10877631" y="9436738"/>
            <a:ext cx="2749685" cy="745413"/>
          </a:xfrm>
          <a:prstGeom prst="roundRect">
            <a:avLst/>
          </a:prstGeom>
          <a:noFill/>
          <a:ln w="508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10619913" y="8243111"/>
            <a:ext cx="3265123" cy="630230"/>
          </a:xfrm>
          <a:prstGeom prst="roundRect">
            <a:avLst/>
          </a:prstGeom>
          <a:noFill/>
          <a:ln w="508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0619913" y="6680298"/>
            <a:ext cx="3265123" cy="104716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12252475" y="6164649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12252475" y="7727462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10619911" y="3344644"/>
            <a:ext cx="3265123" cy="1027129"/>
          </a:xfrm>
          <a:prstGeom prst="round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 </a:t>
            </a:r>
          </a:p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&amp; </a:t>
            </a:r>
            <a:r>
              <a:rPr lang="en-US" altLang="zh-TW" sz="3200" dirty="0" err="1" smtClean="0">
                <a:latin typeface="Source Code Pro" panose="020B0509030403020204" pitchFamily="49" charset="0"/>
              </a:rPr>
              <a:t>Sotfmax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8" name="直線單箭頭接點 27"/>
          <p:cNvCxnSpPr>
            <a:stCxn id="22" idx="0"/>
            <a:endCxn id="19" idx="2"/>
          </p:cNvCxnSpPr>
          <p:nvPr/>
        </p:nvCxnSpPr>
        <p:spPr>
          <a:xfrm flipV="1">
            <a:off x="12252473" y="2661573"/>
            <a:ext cx="1" cy="683071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1240</TotalTime>
  <Words>606</Words>
  <Application>Microsoft Office PowerPoint</Application>
  <PresentationFormat>自訂</PresentationFormat>
  <Paragraphs>409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6" baseType="lpstr">
      <vt:lpstr>Noto Sans CJK TC DemiLight</vt:lpstr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159</cp:revision>
  <dcterms:created xsi:type="dcterms:W3CDTF">2020-05-30T06:14:26Z</dcterms:created>
  <dcterms:modified xsi:type="dcterms:W3CDTF">2020-06-11T05:07:39Z</dcterms:modified>
</cp:coreProperties>
</file>