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6600FF"/>
    <a:srgbClr val="85BD5F"/>
    <a:srgbClr val="65D7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2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901D-F580-4495-8F7C-6A1D98C51058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39653" y="447767"/>
            <a:ext cx="3477491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212569" y="1936552"/>
            <a:ext cx="1922032" cy="2735869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348198" y="1814749"/>
            <a:ext cx="10607" cy="197880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66985" y="240856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13" idx="2"/>
          </p:cNvCxnSpPr>
          <p:nvPr/>
        </p:nvCxnSpPr>
        <p:spPr>
          <a:xfrm flipH="1">
            <a:off x="4348199" y="4347554"/>
            <a:ext cx="5302" cy="870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53137" y="379355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4" name="直線單箭頭接點 13"/>
          <p:cNvCxnSpPr>
            <a:endCxn id="11" idx="2"/>
          </p:cNvCxnSpPr>
          <p:nvPr/>
        </p:nvCxnSpPr>
        <p:spPr>
          <a:xfrm flipV="1">
            <a:off x="5467348" y="2962558"/>
            <a:ext cx="1" cy="225580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239652" y="5218364"/>
            <a:ext cx="3477492" cy="1366982"/>
          </a:xfrm>
          <a:prstGeom prst="roundRect">
            <a:avLst/>
          </a:prstGeom>
          <a:solidFill>
            <a:srgbClr val="85BD5F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33" name="直線單箭頭接點 32"/>
          <p:cNvCxnSpPr>
            <a:stCxn id="11" idx="0"/>
          </p:cNvCxnSpPr>
          <p:nvPr/>
        </p:nvCxnSpPr>
        <p:spPr>
          <a:xfrm flipV="1">
            <a:off x="5467349" y="1814750"/>
            <a:ext cx="1" cy="593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3"/>
          </p:cNvCxnSpPr>
          <p:nvPr/>
        </p:nvCxnSpPr>
        <p:spPr>
          <a:xfrm>
            <a:off x="6067712" y="268555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3"/>
          </p:cNvCxnSpPr>
          <p:nvPr/>
        </p:nvCxnSpPr>
        <p:spPr>
          <a:xfrm>
            <a:off x="4953864" y="407055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7" idx="3"/>
            <a:endCxn id="48" idx="1"/>
          </p:cNvCxnSpPr>
          <p:nvPr/>
        </p:nvCxnSpPr>
        <p:spPr>
          <a:xfrm>
            <a:off x="6717144" y="5901855"/>
            <a:ext cx="185607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573221" y="562485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52" name="直線單箭頭接點 51"/>
          <p:cNvCxnSpPr>
            <a:stCxn id="48" idx="0"/>
            <a:endCxn id="5" idx="2"/>
          </p:cNvCxnSpPr>
          <p:nvPr/>
        </p:nvCxnSpPr>
        <p:spPr>
          <a:xfrm flipV="1">
            <a:off x="9173585" y="467242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60123" y="218801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123" y="2188019"/>
                <a:ext cx="1758462" cy="490199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97677" y="356272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77" y="3562723"/>
                <a:ext cx="11209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23789" y="491780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89" y="4917806"/>
                <a:ext cx="1220487" cy="461665"/>
              </a:xfrm>
              <a:prstGeom prst="rect">
                <a:avLst/>
              </a:prstGeom>
              <a:blipFill>
                <a:blip r:embed="rId4"/>
                <a:stretch>
                  <a:fillRect r="-2427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498458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>
            <a:stCxn id="9" idx="2"/>
            <a:endCxn id="4" idx="0"/>
          </p:cNvCxnSpPr>
          <p:nvPr/>
        </p:nvCxnSpPr>
        <p:spPr>
          <a:xfrm>
            <a:off x="9632677" y="1386759"/>
            <a:ext cx="3" cy="104880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856987" y="617318"/>
                <a:ext cx="1551379" cy="769441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4400" dirty="0">
                              <a:solidFill>
                                <a:srgbClr val="FFFF00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4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4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987" y="617318"/>
                <a:ext cx="1551379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5" idx="3"/>
            <a:endCxn id="9" idx="1"/>
          </p:cNvCxnSpPr>
          <p:nvPr/>
        </p:nvCxnSpPr>
        <p:spPr>
          <a:xfrm flipV="1">
            <a:off x="6348214" y="1002039"/>
            <a:ext cx="2508773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3" idx="1"/>
            <a:endCxn id="18" idx="3"/>
          </p:cNvCxnSpPr>
          <p:nvPr/>
        </p:nvCxnSpPr>
        <p:spPr>
          <a:xfrm flipH="1">
            <a:off x="7602600" y="4974454"/>
            <a:ext cx="654710" cy="0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257310" y="4712844"/>
            <a:ext cx="2750731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每個動作的價值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26" name="直線單箭頭接點 25"/>
          <p:cNvCxnSpPr>
            <a:stCxn id="4" idx="2"/>
            <a:endCxn id="23" idx="0"/>
          </p:cNvCxnSpPr>
          <p:nvPr/>
        </p:nvCxnSpPr>
        <p:spPr>
          <a:xfrm flipH="1">
            <a:off x="9632676" y="3802543"/>
            <a:ext cx="4" cy="91030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91122" y="4374289"/>
            <a:ext cx="3011478" cy="1200329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取出具有</a:t>
            </a:r>
            <a:r>
              <a:rPr lang="zh-TW" altLang="en-US" sz="3600" b="1" dirty="0" smtClean="0">
                <a:solidFill>
                  <a:srgbClr val="FFFF00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最大</a:t>
            </a:r>
            <a:r>
              <a:rPr lang="zh-TW" altLang="en-US" sz="3600" b="1" dirty="0" smtClean="0">
                <a:solidFill>
                  <a:srgbClr val="FFFF00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的</a:t>
            </a:r>
            <a:r>
              <a:rPr lang="zh-TW" altLang="en-US" sz="3600" b="1" dirty="0" smtClean="0">
                <a:solidFill>
                  <a:srgbClr val="FFFF00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價值</a:t>
            </a:r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的</a:t>
            </a:r>
            <a:r>
              <a:rPr lang="zh-TW" altLang="en-US" sz="3600" b="1" dirty="0" smtClean="0">
                <a:solidFill>
                  <a:srgbClr val="FFFF00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600" b="1" dirty="0">
              <a:solidFill>
                <a:srgbClr val="FFFF00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1899565" y="4620511"/>
                <a:ext cx="1322962" cy="707886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565" y="4620511"/>
                <a:ext cx="1322962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/>
          <p:cNvCxnSpPr>
            <a:stCxn id="18" idx="1"/>
            <a:endCxn id="30" idx="3"/>
          </p:cNvCxnSpPr>
          <p:nvPr/>
        </p:nvCxnSpPr>
        <p:spPr>
          <a:xfrm flipH="1">
            <a:off x="3222527" y="4974454"/>
            <a:ext cx="136859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779425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144138" y="360108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>
            <a:stCxn id="5" idx="1"/>
            <a:endCxn id="10" idx="3"/>
          </p:cNvCxnSpPr>
          <p:nvPr/>
        </p:nvCxnSpPr>
        <p:spPr>
          <a:xfrm flipH="1" flipV="1">
            <a:off x="2514009" y="971261"/>
            <a:ext cx="3630129" cy="262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0" idx="2"/>
            <a:endCxn id="3" idx="0"/>
          </p:cNvCxnSpPr>
          <p:nvPr/>
        </p:nvCxnSpPr>
        <p:spPr>
          <a:xfrm>
            <a:off x="1913646" y="1232871"/>
            <a:ext cx="1" cy="12026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3" idx="2"/>
            <a:endCxn id="14" idx="0"/>
          </p:cNvCxnSpPr>
          <p:nvPr/>
        </p:nvCxnSpPr>
        <p:spPr>
          <a:xfrm flipH="1">
            <a:off x="1913645" y="3802543"/>
            <a:ext cx="2" cy="202065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740315" y="5823201"/>
                <a:ext cx="2346660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𝑛𝑒𝑥𝑡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15" y="5823201"/>
                <a:ext cx="234666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7609" b="-26087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stCxn id="5" idx="2"/>
            <a:endCxn id="17" idx="0"/>
          </p:cNvCxnSpPr>
          <p:nvPr/>
        </p:nvCxnSpPr>
        <p:spPr>
          <a:xfrm flipH="1">
            <a:off x="7105153" y="1634993"/>
            <a:ext cx="1" cy="5880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361538" y="2223017"/>
                <a:ext cx="1487229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38" y="2223017"/>
                <a:ext cx="148722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4" idx="3"/>
            <a:endCxn id="20" idx="1"/>
          </p:cNvCxnSpPr>
          <p:nvPr/>
        </p:nvCxnSpPr>
        <p:spPr>
          <a:xfrm flipV="1">
            <a:off x="3086975" y="6082567"/>
            <a:ext cx="3160018" cy="2244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7" idx="2"/>
            <a:endCxn id="22" idx="0"/>
          </p:cNvCxnSpPr>
          <p:nvPr/>
        </p:nvCxnSpPr>
        <p:spPr>
          <a:xfrm flipH="1">
            <a:off x="7096363" y="2746237"/>
            <a:ext cx="8790" cy="189607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246993" y="5818712"/>
                <a:ext cx="1716321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𝑔𝑎𝑚𝑚𝑎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93" y="5818712"/>
                <a:ext cx="1716321" cy="5277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22" idx="2"/>
          </p:cNvCxnSpPr>
          <p:nvPr/>
        </p:nvCxnSpPr>
        <p:spPr>
          <a:xfrm flipH="1" flipV="1">
            <a:off x="7096363" y="5170021"/>
            <a:ext cx="8791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868013" y="4642312"/>
                <a:ext cx="456700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13" y="4642312"/>
                <a:ext cx="456700" cy="5277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8434049" y="4642312"/>
            <a:ext cx="1762889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37" name="直線單箭頭接點 36"/>
          <p:cNvCxnSpPr>
            <a:stCxn id="22" idx="3"/>
          </p:cNvCxnSpPr>
          <p:nvPr/>
        </p:nvCxnSpPr>
        <p:spPr>
          <a:xfrm flipV="1">
            <a:off x="7324713" y="4906166"/>
            <a:ext cx="1109336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3939070" y="2795886"/>
                <a:ext cx="1313866" cy="707886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070" y="2795886"/>
                <a:ext cx="1313866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3" idx="2"/>
            <a:endCxn id="14" idx="0"/>
          </p:cNvCxnSpPr>
          <p:nvPr/>
        </p:nvCxnSpPr>
        <p:spPr>
          <a:xfrm rot="5400000">
            <a:off x="2095110" y="3322307"/>
            <a:ext cx="2319429" cy="2682358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6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24"/>
          <p:cNvCxnSpPr>
            <a:endCxn id="24" idx="0"/>
          </p:cNvCxnSpPr>
          <p:nvPr/>
        </p:nvCxnSpPr>
        <p:spPr>
          <a:xfrm rot="16200000" flipH="1">
            <a:off x="6048306" y="1591112"/>
            <a:ext cx="1577185" cy="955474"/>
          </a:xfrm>
          <a:prstGeom prst="bentConnector3">
            <a:avLst>
              <a:gd name="adj1" fmla="val 3173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8498458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>
            <a:stCxn id="9" idx="2"/>
            <a:endCxn id="4" idx="0"/>
          </p:cNvCxnSpPr>
          <p:nvPr/>
        </p:nvCxnSpPr>
        <p:spPr>
          <a:xfrm>
            <a:off x="9632679" y="1266085"/>
            <a:ext cx="1" cy="11694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5" idx="3"/>
            <a:endCxn id="9" idx="1"/>
          </p:cNvCxnSpPr>
          <p:nvPr/>
        </p:nvCxnSpPr>
        <p:spPr>
          <a:xfrm flipV="1">
            <a:off x="6348214" y="987868"/>
            <a:ext cx="2684101" cy="1417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blipFill>
                <a:blip r:embed="rId3"/>
                <a:stretch>
                  <a:fillRect t="-8791" r="-3069" b="-27473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129"/>
          <p:cNvCxnSpPr>
            <a:stCxn id="24" idx="2"/>
            <a:endCxn id="23" idx="0"/>
          </p:cNvCxnSpPr>
          <p:nvPr/>
        </p:nvCxnSpPr>
        <p:spPr>
          <a:xfrm rot="16200000" flipH="1">
            <a:off x="7839465" y="2855831"/>
            <a:ext cx="1268383" cy="2318043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" idx="2"/>
            <a:endCxn id="23" idx="0"/>
          </p:cNvCxnSpPr>
          <p:nvPr/>
        </p:nvCxnSpPr>
        <p:spPr>
          <a:xfrm flipH="1">
            <a:off x="9632678" y="3802543"/>
            <a:ext cx="2" cy="84650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7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55"/>
          <p:cNvCxnSpPr>
            <a:stCxn id="7" idx="1"/>
            <a:endCxn id="14" idx="3"/>
          </p:cNvCxnSpPr>
          <p:nvPr/>
        </p:nvCxnSpPr>
        <p:spPr>
          <a:xfrm flipH="1">
            <a:off x="2596523" y="5027638"/>
            <a:ext cx="4238934" cy="0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155"/>
          <p:cNvCxnSpPr>
            <a:stCxn id="5" idx="2"/>
            <a:endCxn id="7" idx="0"/>
          </p:cNvCxnSpPr>
          <p:nvPr/>
        </p:nvCxnSpPr>
        <p:spPr>
          <a:xfrm>
            <a:off x="7969679" y="1590802"/>
            <a:ext cx="0" cy="2753345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2" idx="1"/>
            <a:endCxn id="5" idx="3"/>
          </p:cNvCxnSpPr>
          <p:nvPr/>
        </p:nvCxnSpPr>
        <p:spPr>
          <a:xfrm flipH="1" flipV="1">
            <a:off x="8415058" y="1326948"/>
            <a:ext cx="846918" cy="2244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stCxn id="3" idx="3"/>
            <a:endCxn id="5" idx="1"/>
          </p:cNvCxnSpPr>
          <p:nvPr/>
        </p:nvCxnSpPr>
        <p:spPr>
          <a:xfrm flipV="1">
            <a:off x="6651716" y="1326948"/>
            <a:ext cx="872584" cy="2244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9261976" y="1067582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76" y="1067582"/>
                <a:ext cx="2345111" cy="523220"/>
              </a:xfrm>
              <a:prstGeom prst="rect">
                <a:avLst/>
              </a:prstGeom>
              <a:blipFill>
                <a:blip r:embed="rId2"/>
                <a:stretch>
                  <a:fillRect t="-7609" r="-3325" b="-26087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888827" y="1067582"/>
            <a:ext cx="1762889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24300" y="1063093"/>
                <a:ext cx="890758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𝑀𝑆𝐸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00" y="1063093"/>
                <a:ext cx="890758" cy="527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 6"/>
          <p:cNvSpPr/>
          <p:nvPr/>
        </p:nvSpPr>
        <p:spPr>
          <a:xfrm>
            <a:off x="6835457" y="4344147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979645" y="1927606"/>
            <a:ext cx="583195" cy="1815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更新權重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328080" y="4344147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150448" y="4504418"/>
            <a:ext cx="3429036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隔一段時間更新</a:t>
            </a:r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權重</a:t>
            </a:r>
          </a:p>
        </p:txBody>
      </p:sp>
    </p:spTree>
    <p:extLst>
      <p:ext uri="{BB962C8B-B14F-4D97-AF65-F5344CB8AC3E}">
        <p14:creationId xmlns:p14="http://schemas.microsoft.com/office/powerpoint/2010/main" val="205415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寬螢幕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Noto Sans CJK TC Regular</vt:lpstr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19</cp:revision>
  <dcterms:created xsi:type="dcterms:W3CDTF">2019-11-30T14:03:54Z</dcterms:created>
  <dcterms:modified xsi:type="dcterms:W3CDTF">2019-12-01T14:28:01Z</dcterms:modified>
</cp:coreProperties>
</file>