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74" r:id="rId10"/>
    <p:sldId id="275" r:id="rId11"/>
    <p:sldId id="272" r:id="rId12"/>
    <p:sldId id="276" r:id="rId13"/>
    <p:sldId id="258" r:id="rId14"/>
    <p:sldId id="279" r:id="rId15"/>
    <p:sldId id="278" r:id="rId16"/>
    <p:sldId id="277" r:id="rId17"/>
    <p:sldId id="265" r:id="rId18"/>
    <p:sldId id="273" r:id="rId19"/>
    <p:sldId id="267" r:id="rId20"/>
    <p:sldId id="269" r:id="rId21"/>
    <p:sldId id="270" r:id="rId22"/>
    <p:sldId id="268" r:id="rId23"/>
    <p:sldId id="271" r:id="rId24"/>
    <p:sldId id="26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66FF"/>
    <a:srgbClr val="CC66FF"/>
    <a:srgbClr val="FF9999"/>
    <a:srgbClr val="CCDE82"/>
    <a:srgbClr val="191919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186774" y="27862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95250" y="220176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 flipV="1">
            <a:off x="3907444" y="2559236"/>
            <a:ext cx="987806" cy="35325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6862576" y="2559236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4895250" y="2926815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3907444" y="2912490"/>
            <a:ext cx="987806" cy="37432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6862576" y="3281762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4903536" y="3656922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3915730" y="4001762"/>
            <a:ext cx="987806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6870862" y="4001762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977220" y="1730664"/>
            <a:ext cx="3207403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565562" y="220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7565562" y="292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7565562" y="3641762"/>
            <a:ext cx="720000" cy="720000"/>
          </a:xfrm>
          <a:prstGeom prst="roundRect">
            <a:avLst/>
          </a:prstGeom>
          <a:solidFill>
            <a:srgbClr val="7030A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16540" y="233697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4171219" y="194120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016540" y="194120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016540" y="177004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016540" y="290390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016540" y="347082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016540" y="403775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016540" y="460468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286631" y="2336973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Symbol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5505832" y="339681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4866164" y="3754293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8326682" y="1765570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134647" y="2332498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7473158" y="3749818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548774" y="1625917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12478" y="2484528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-30159" y="2192845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4199223" y="4764630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3782501" y="4315612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7772164" y="1644544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1291895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5104673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9450544" y="5252363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89146" y="4251764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4251764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9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2971932" y="1251323"/>
            <a:ext cx="3987895" cy="3426804"/>
            <a:chOff x="144097" y="779552"/>
            <a:chExt cx="3987895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24032" y="193191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501551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4361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96708" y="1435814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7603808" y="3662448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808" y="3662448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7432923" y="4082319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4082319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2589947" y="4092599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4092599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8888933" y="520286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206055" y="1506723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8509101" y="1533525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5544426" y="701457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5512304" y="106145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350706" y="1494508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5027387" y="5134911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1587419" y="516512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9112534" y="5019436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4757741" y="175209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8308949" y="2058609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6260035" y="231901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773327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6761139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9817270" y="2625537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9340135" y="2629201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0279310" y="2619433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5900035" y="592210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915595" y="5759008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33360" y="1931471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163899" y="3008781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6608215" y="4987632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6985999" y="73567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0140678" y="33989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6985999" y="33989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6985999" y="16874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985999" y="130259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985999" y="186952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985999" y="243645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6985999" y="300338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9853637" y="1871765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Q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0474814" y="69184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0470161" y="282706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927148" y="463268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8910811" y="3570311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3419265" y="746466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6251791" y="1588032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489" y="35609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87815" y="35609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55141" y="35609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44152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711478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78804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2104152" y="4306370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4071478" y="4306372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6038804" y="4306371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339238" y="13689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2498975" y="19884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4466301" y="19884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4071478" y="23832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272889" y="37133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3240215" y="37133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207541" y="37133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491638" y="15213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2651375" y="21408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4618701" y="21408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4223878" y="25356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2104152" y="4458770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4071478" y="4458772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6038804" y="4458771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1425289" y="38657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3392615" y="38657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5359941" y="38657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2644038" y="16737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2803775" y="22932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4771101" y="22932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4376278" y="26880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2104152" y="4611170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4071478" y="4611172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6038804" y="4611171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3539488" y="684601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3539488" y="837001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4223878" y="152611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34001" y="2860552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1483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3400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18102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1088527" y="47362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2822221" y="47362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67667" y="5131977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482221" y="5125427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370</Words>
  <Application>Microsoft Office PowerPoint</Application>
  <PresentationFormat>寬螢幕</PresentationFormat>
  <Paragraphs>226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93</cp:revision>
  <dcterms:created xsi:type="dcterms:W3CDTF">2020-05-30T06:14:26Z</dcterms:created>
  <dcterms:modified xsi:type="dcterms:W3CDTF">2020-06-06T08:50:37Z</dcterms:modified>
</cp:coreProperties>
</file>