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F0066"/>
    <a:srgbClr val="FF9999"/>
    <a:srgbClr val="CC66FF"/>
    <a:srgbClr val="9966FF"/>
    <a:srgbClr val="CC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141128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320378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==12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==5 </a:t>
            </a:r>
            <a:r>
              <a:rPr lang="zh-TW" altLang="en-US" sz="240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smtClean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9851760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0472937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0468284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3429000" y="179222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6583679" y="139645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3429000" y="139645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429000" y="122529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29000" y="2359152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29000" y="347530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429000" y="4851145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5935401" y="3321684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6931149" y="174392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6931150" y="467482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051560" y="1792224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051560" y="2359152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051560" y="4851145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434846" y="180195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9589525" y="140617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6434846" y="140617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34846" y="123502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434846" y="236887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34846" y="348502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434846" y="486087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8941247" y="333141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9936995" y="175365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9936996" y="468455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987188" y="197857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987188" y="259803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87188" y="321749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987188" y="383695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987188" y="445641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4662898" y="2288304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4662898" y="2085414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4662898" y="414668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4662898" y="290776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4662898" y="332733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2060310" y="323418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3627640" y="43326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3627640" y="193334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3354257" y="5075874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8811313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56634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8524272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9145449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9140796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36515" y="941832"/>
            <a:ext cx="8959174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023677" y="1370188"/>
            <a:ext cx="3420892" cy="127722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95418" y="1370187"/>
            <a:ext cx="3420892" cy="1277227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44569" y="2008801"/>
            <a:ext cx="1350849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734124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359281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498081" y="816721"/>
            <a:ext cx="7783" cy="55346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23238" y="137731"/>
            <a:ext cx="2749685" cy="678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2359281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359281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735292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H="1" flipV="1">
            <a:off x="3734123" y="2647414"/>
            <a:ext cx="1169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498082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123239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123239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123239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499250" y="2647414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71" idx="2"/>
          </p:cNvCxnSpPr>
          <p:nvPr/>
        </p:nvCxnSpPr>
        <p:spPr>
          <a:xfrm flipH="1" flipV="1">
            <a:off x="8499250" y="4210227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158</Words>
  <Application>Microsoft Office PowerPoint</Application>
  <PresentationFormat>寬螢幕</PresentationFormat>
  <Paragraphs>79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25</cp:revision>
  <dcterms:created xsi:type="dcterms:W3CDTF">2020-05-30T06:14:26Z</dcterms:created>
  <dcterms:modified xsi:type="dcterms:W3CDTF">2020-05-31T13:53:46Z</dcterms:modified>
</cp:coreProperties>
</file>