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9" r:id="rId3"/>
    <p:sldId id="260" r:id="rId4"/>
    <p:sldId id="261" r:id="rId5"/>
    <p:sldId id="256" r:id="rId6"/>
    <p:sldId id="263" r:id="rId7"/>
    <p:sldId id="264" r:id="rId8"/>
    <p:sldId id="257" r:id="rId9"/>
    <p:sldId id="280" r:id="rId10"/>
    <p:sldId id="281" r:id="rId11"/>
    <p:sldId id="272" r:id="rId12"/>
    <p:sldId id="282" r:id="rId13"/>
    <p:sldId id="279" r:id="rId14"/>
    <p:sldId id="283" r:id="rId15"/>
    <p:sldId id="286" r:id="rId16"/>
    <p:sldId id="284" r:id="rId17"/>
    <p:sldId id="288" r:id="rId18"/>
    <p:sldId id="285" r:id="rId19"/>
    <p:sldId id="265" r:id="rId20"/>
    <p:sldId id="273" r:id="rId21"/>
    <p:sldId id="267" r:id="rId22"/>
    <p:sldId id="269" r:id="rId23"/>
    <p:sldId id="270" r:id="rId24"/>
    <p:sldId id="268" r:id="rId25"/>
    <p:sldId id="271" r:id="rId26"/>
    <p:sldId id="266" r:id="rId27"/>
  </p:sldIdLst>
  <p:sldSz cx="23760113" cy="14400213"/>
  <p:notesSz cx="6858000" cy="9144000"/>
  <p:defaultTextStyle>
    <a:defPPr>
      <a:defRPr lang="zh-TW"/>
    </a:defPPr>
    <a:lvl1pPr marL="0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1pPr>
    <a:lvl2pPr marL="915817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2pPr>
    <a:lvl3pPr marL="1831635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3pPr>
    <a:lvl4pPr marL="2747452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4pPr>
    <a:lvl5pPr marL="3663269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5pPr>
    <a:lvl6pPr marL="4579087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6pPr>
    <a:lvl7pPr marL="5494904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7pPr>
    <a:lvl8pPr marL="6410721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8pPr>
    <a:lvl9pPr marL="7326539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E82"/>
    <a:srgbClr val="FF0066"/>
    <a:srgbClr val="9966FF"/>
    <a:srgbClr val="CC66FF"/>
    <a:srgbClr val="FF9999"/>
    <a:srgbClr val="191919"/>
    <a:srgbClr val="CCCCFF"/>
    <a:srgbClr val="FFFF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634" y="-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014" y="2356703"/>
            <a:ext cx="17820085" cy="5013407"/>
          </a:xfrm>
        </p:spPr>
        <p:txBody>
          <a:bodyPr anchor="b"/>
          <a:lstStyle>
            <a:lvl1pPr algn="ctr">
              <a:defRPr sz="1169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014" y="7563446"/>
            <a:ext cx="17820085" cy="3476717"/>
          </a:xfrm>
        </p:spPr>
        <p:txBody>
          <a:bodyPr/>
          <a:lstStyle>
            <a:lvl1pPr marL="0" indent="0" algn="ctr">
              <a:buNone/>
              <a:defRPr sz="4677"/>
            </a:lvl1pPr>
            <a:lvl2pPr marL="890991" indent="0" algn="ctr">
              <a:buNone/>
              <a:defRPr sz="3898"/>
            </a:lvl2pPr>
            <a:lvl3pPr marL="1781983" indent="0" algn="ctr">
              <a:buNone/>
              <a:defRPr sz="3508"/>
            </a:lvl3pPr>
            <a:lvl4pPr marL="2672974" indent="0" algn="ctr">
              <a:buNone/>
              <a:defRPr sz="3118"/>
            </a:lvl4pPr>
            <a:lvl5pPr marL="3563965" indent="0" algn="ctr">
              <a:buNone/>
              <a:defRPr sz="3118"/>
            </a:lvl5pPr>
            <a:lvl6pPr marL="4454957" indent="0" algn="ctr">
              <a:buNone/>
              <a:defRPr sz="3118"/>
            </a:lvl6pPr>
            <a:lvl7pPr marL="5345948" indent="0" algn="ctr">
              <a:buNone/>
              <a:defRPr sz="3118"/>
            </a:lvl7pPr>
            <a:lvl8pPr marL="6236940" indent="0" algn="ctr">
              <a:buNone/>
              <a:defRPr sz="3118"/>
            </a:lvl8pPr>
            <a:lvl9pPr marL="7127931" indent="0" algn="ctr">
              <a:buNone/>
              <a:defRPr sz="3118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76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3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03331" y="766678"/>
            <a:ext cx="5123274" cy="1220351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3508" y="766678"/>
            <a:ext cx="15072822" cy="1220351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41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33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133" y="3590055"/>
            <a:ext cx="20493097" cy="5990088"/>
          </a:xfrm>
        </p:spPr>
        <p:txBody>
          <a:bodyPr anchor="b"/>
          <a:lstStyle>
            <a:lvl1pPr>
              <a:defRPr sz="1169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1133" y="9636811"/>
            <a:ext cx="20493097" cy="3150046"/>
          </a:xfrm>
        </p:spPr>
        <p:txBody>
          <a:bodyPr/>
          <a:lstStyle>
            <a:lvl1pPr marL="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1pPr>
            <a:lvl2pPr marL="890991" indent="0">
              <a:buNone/>
              <a:defRPr sz="3898">
                <a:solidFill>
                  <a:schemeClr val="tx1">
                    <a:tint val="75000"/>
                  </a:schemeClr>
                </a:solidFill>
              </a:defRPr>
            </a:lvl2pPr>
            <a:lvl3pPr marL="1781983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3pPr>
            <a:lvl4pPr marL="2672974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4pPr>
            <a:lvl5pPr marL="356396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5pPr>
            <a:lvl6pPr marL="4454957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6pPr>
            <a:lvl7pPr marL="5345948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7pPr>
            <a:lvl8pPr marL="6236940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8pPr>
            <a:lvl9pPr marL="7127931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83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3508" y="3833390"/>
            <a:ext cx="10098048" cy="913680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28557" y="3833390"/>
            <a:ext cx="10098048" cy="913680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17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3" y="766679"/>
            <a:ext cx="20493097" cy="278337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603" y="3530053"/>
            <a:ext cx="10051641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6603" y="5260078"/>
            <a:ext cx="10051641" cy="773678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28557" y="3530053"/>
            <a:ext cx="10101143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28557" y="5260078"/>
            <a:ext cx="10101143" cy="773678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91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25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76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143" y="2073365"/>
            <a:ext cx="12028557" cy="10233485"/>
          </a:xfrm>
        </p:spPr>
        <p:txBody>
          <a:bodyPr/>
          <a:lstStyle>
            <a:lvl1pPr>
              <a:defRPr sz="6236"/>
            </a:lvl1pPr>
            <a:lvl2pPr>
              <a:defRPr sz="5457"/>
            </a:lvl2pPr>
            <a:lvl3pPr>
              <a:defRPr sz="4677"/>
            </a:lvl3pPr>
            <a:lvl4pPr>
              <a:defRPr sz="3898"/>
            </a:lvl4pPr>
            <a:lvl5pPr>
              <a:defRPr sz="3898"/>
            </a:lvl5pPr>
            <a:lvl6pPr>
              <a:defRPr sz="3898"/>
            </a:lvl6pPr>
            <a:lvl7pPr>
              <a:defRPr sz="3898"/>
            </a:lvl7pPr>
            <a:lvl8pPr>
              <a:defRPr sz="3898"/>
            </a:lvl8pPr>
            <a:lvl9pPr>
              <a:defRPr sz="3898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17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1143" y="2073365"/>
            <a:ext cx="12028557" cy="10233485"/>
          </a:xfrm>
        </p:spPr>
        <p:txBody>
          <a:bodyPr anchor="t"/>
          <a:lstStyle>
            <a:lvl1pPr marL="0" indent="0">
              <a:buNone/>
              <a:defRPr sz="6236"/>
            </a:lvl1pPr>
            <a:lvl2pPr marL="890991" indent="0">
              <a:buNone/>
              <a:defRPr sz="5457"/>
            </a:lvl2pPr>
            <a:lvl3pPr marL="1781983" indent="0">
              <a:buNone/>
              <a:defRPr sz="4677"/>
            </a:lvl3pPr>
            <a:lvl4pPr marL="2672974" indent="0">
              <a:buNone/>
              <a:defRPr sz="3898"/>
            </a:lvl4pPr>
            <a:lvl5pPr marL="3563965" indent="0">
              <a:buNone/>
              <a:defRPr sz="3898"/>
            </a:lvl5pPr>
            <a:lvl6pPr marL="4454957" indent="0">
              <a:buNone/>
              <a:defRPr sz="3898"/>
            </a:lvl6pPr>
            <a:lvl7pPr marL="5345948" indent="0">
              <a:buNone/>
              <a:defRPr sz="3898"/>
            </a:lvl7pPr>
            <a:lvl8pPr marL="6236940" indent="0">
              <a:buNone/>
              <a:defRPr sz="3898"/>
            </a:lvl8pPr>
            <a:lvl9pPr marL="7127931" indent="0">
              <a:buNone/>
              <a:defRPr sz="3898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75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508" y="766679"/>
            <a:ext cx="20493097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508" y="3833390"/>
            <a:ext cx="20493097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3508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0538" y="13346865"/>
            <a:ext cx="801903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80580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31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81983" rtl="0" eaLnBrk="1" latinLnBrk="0" hangingPunct="1">
        <a:lnSpc>
          <a:spcPct val="90000"/>
        </a:lnSpc>
        <a:spcBef>
          <a:spcPct val="0"/>
        </a:spcBef>
        <a:buNone/>
        <a:defRPr sz="8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496" indent="-445496" algn="l" defTabSz="1781983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5457" kern="1200">
          <a:solidFill>
            <a:schemeClr val="tx1"/>
          </a:solidFill>
          <a:latin typeface="+mn-lt"/>
          <a:ea typeface="+mn-ea"/>
          <a:cs typeface="+mn-cs"/>
        </a:defRPr>
      </a:lvl1pPr>
      <a:lvl2pPr marL="133648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2pPr>
      <a:lvl3pPr marL="2227478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3pPr>
      <a:lvl4pPr marL="3118470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4009461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900452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791444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682435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57342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1pPr>
      <a:lvl2pPr marL="89099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2pPr>
      <a:lvl3pPr marL="1781983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672974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3563965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454957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345948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23694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12793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1440690" y="5962164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==1</a:t>
            </a:r>
            <a:r>
              <a:rPr lang="zh-TW" altLang="en-US" sz="2400" dirty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</a:rPr>
              <a:t> else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5925187" y="556639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11440690" y="556639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2104434" y="5395236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1440690" y="6529092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==12 </a:t>
            </a:r>
            <a:r>
              <a:rPr lang="en-US" altLang="zh-TW" sz="2400" dirty="0">
                <a:latin typeface="SauceCodePro Nerd Font" panose="020B0509030403020204" pitchFamily="49" charset="0"/>
              </a:rPr>
              <a:t>else </a:t>
            </a:r>
            <a:r>
              <a:rPr lang="en-US" altLang="zh-TW" sz="2400" dirty="0">
                <a:latin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1440690" y="7096020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==0 </a:t>
            </a:r>
            <a:r>
              <a:rPr lang="zh-TW" altLang="en-US" sz="2400" dirty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</a:rPr>
              <a:t>else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1440690" y="7662948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==d </a:t>
            </a:r>
            <a:r>
              <a:rPr lang="zh-TW" altLang="en-US" sz="2400" dirty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</a:rPr>
              <a:t>else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1440690" y="8229876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==5 </a:t>
            </a:r>
            <a:r>
              <a:rPr lang="zh-TW" altLang="en-US" sz="2400">
                <a:latin typeface="SauceCodePro Nerd Font" panose="020B0509030403020204" pitchFamily="49" charset="0"/>
              </a:rPr>
              <a:t> </a:t>
            </a:r>
            <a:r>
              <a:rPr lang="en-US" altLang="zh-TW" sz="2400">
                <a:latin typeface="SauceCodePro Nerd Font" panose="020B0509030403020204" pitchFamily="49" charset="0"/>
              </a:rPr>
              <a:t>else </a:t>
            </a:r>
            <a:r>
              <a:rPr lang="en-US" altLang="zh-TW" sz="2400" dirty="0">
                <a:latin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8108910" y="581235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7485864" y="8909655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8108910" y="643181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108910" y="705127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8108910" y="767073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8108910" y="829019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 rot="16200000">
            <a:off x="6182032" y="7067967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3" name="弧形 22"/>
          <p:cNvSpPr/>
          <p:nvPr/>
        </p:nvSpPr>
        <p:spPr>
          <a:xfrm rot="16200000" flipH="1">
            <a:off x="7749362" y="816640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 rot="16200000">
            <a:off x="7749365" y="576712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9" idx="3"/>
            <a:endCxn id="10" idx="1"/>
          </p:cNvCxnSpPr>
          <p:nvPr/>
        </p:nvCxnSpPr>
        <p:spPr>
          <a:xfrm>
            <a:off x="8784620" y="7361008"/>
            <a:ext cx="2656070" cy="1847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9035431" y="6431818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One Hot Encoding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 rot="5400000">
            <a:off x="22943873" y="7098258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2" name="弧形 31"/>
          <p:cNvSpPr/>
          <p:nvPr/>
        </p:nvSpPr>
        <p:spPr>
          <a:xfrm rot="5400000" flipH="1">
            <a:off x="16256993" y="591833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5400000">
            <a:off x="16252343" y="8053559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53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1"/>
    </mc:Choice>
    <mc:Fallback xmlns="">
      <p:transition spd="slow" advTm="366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127000" cmpd="dbl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127000" cmpd="dbl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25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6970833" y="4049738"/>
            <a:ext cx="10075393" cy="6411539"/>
            <a:chOff x="1186774" y="278628"/>
            <a:chExt cx="10075393" cy="6411539"/>
          </a:xfrm>
        </p:grpSpPr>
        <p:sp>
          <p:nvSpPr>
            <p:cNvPr id="3" name="圓角矩形 2"/>
            <p:cNvSpPr/>
            <p:nvPr/>
          </p:nvSpPr>
          <p:spPr>
            <a:xfrm>
              <a:off x="1186774" y="278628"/>
              <a:ext cx="10075393" cy="6411539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rgbClr val="CCDE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67" y="278628"/>
              <a:ext cx="8794403" cy="6411539"/>
            </a:xfrm>
            <a:prstGeom prst="rect">
              <a:avLst/>
            </a:prstGeom>
          </p:spPr>
        </p:pic>
        <p:sp>
          <p:nvSpPr>
            <p:cNvPr id="7" name="圓角矩形 6"/>
            <p:cNvSpPr/>
            <p:nvPr/>
          </p:nvSpPr>
          <p:spPr>
            <a:xfrm>
              <a:off x="5012363" y="6217135"/>
              <a:ext cx="1864970" cy="392009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  <a:latin typeface="Source Code Pro" panose="020B0509030403020204" pitchFamily="49" charset="0"/>
                </a:rPr>
                <a:t>Depth</a:t>
              </a:r>
              <a:endParaRPr lang="zh-TW" altLang="en-US" sz="3200" dirty="0">
                <a:solidFill>
                  <a:schemeClr val="tx1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 rot="16200000">
              <a:off x="860235" y="3001303"/>
              <a:ext cx="2326074" cy="392009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  <a:latin typeface="Source Code Pro" panose="020B0509030403020204" pitchFamily="49" charset="0"/>
                </a:rPr>
                <a:t>Position</a:t>
              </a:r>
              <a:endParaRPr lang="zh-TW" altLang="en-US" sz="3200" dirty="0">
                <a:solidFill>
                  <a:schemeClr val="tx1"/>
                </a:solidFill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430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127000" cmpd="dbl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127000" cmpd="dbl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41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009742" y="4773055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429652" y="8810034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429652" y="7331431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9140098" y="8446870"/>
            <a:ext cx="0" cy="36316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9140098" y="6144655"/>
            <a:ext cx="0" cy="1186776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41992" y="4773057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3361902" y="8810034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3361902" y="7331431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3361902" y="5029220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15072348" y="8446870"/>
            <a:ext cx="0" cy="36316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15072348" y="6144655"/>
            <a:ext cx="0" cy="1186776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9081736" y="5087583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016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9821035" y="4348282"/>
            <a:ext cx="2859930" cy="4221804"/>
          </a:xfrm>
          <a:prstGeom prst="bentConnector4">
            <a:avLst>
              <a:gd name="adj1" fmla="val -25695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7429652" y="5029219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10972141" y="3197176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15072348" y="4248629"/>
            <a:ext cx="0" cy="780593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9121833" y="9925473"/>
            <a:ext cx="18267" cy="70363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15072351" y="9925472"/>
            <a:ext cx="18267" cy="70363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13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32189" y="28236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47562" y="46435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127000" cmpd="dbl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71964" y="4643582"/>
            <a:ext cx="4058702" cy="1277227"/>
          </a:xfrm>
          <a:prstGeom prst="roundRect">
            <a:avLst/>
          </a:prstGeom>
          <a:noFill/>
          <a:ln w="50800" cmpd="sng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106264" y="5282196"/>
            <a:ext cx="1265700" cy="0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76911" y="86295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702068" y="91928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401313" y="4127933"/>
            <a:ext cx="2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3026471" y="17387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44350" y="79992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44351" y="64364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76912" y="7483622"/>
            <a:ext cx="1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76913" y="59208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401314" y="86295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3026471" y="91928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68753" y="79992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68753" y="64364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401315" y="59208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401315" y="7483622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68751" y="310080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401313" y="2417733"/>
            <a:ext cx="1" cy="68307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96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9163932" y="3758854"/>
            <a:ext cx="2036203" cy="685977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11975484" y="3758854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 flipH="1">
            <a:off x="10169222" y="4444831"/>
            <a:ext cx="12812" cy="2696482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6356418" y="5852160"/>
            <a:ext cx="2837527" cy="1460333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Mutil</a:t>
            </a:r>
            <a:r>
              <a:rPr lang="en-US" altLang="zh-TW" sz="3200" dirty="0" smtClean="0">
                <a:latin typeface="Source Code Pro" panose="020B0509030403020204" pitchFamily="49" charset="0"/>
              </a:rPr>
              <a:t>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3586317" y="7514019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8440038" y="3777919"/>
            <a:ext cx="1075084" cy="2408908"/>
          </a:xfrm>
          <a:prstGeom prst="bentConnector3">
            <a:avLst>
              <a:gd name="adj1" fmla="val 50000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9796515" y="7141313"/>
            <a:ext cx="745413" cy="745413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8856699" y="8648049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10169222" y="7886726"/>
            <a:ext cx="12810" cy="761323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12620881" y="6607298"/>
            <a:ext cx="745413" cy="745413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11587497" y="4998989"/>
            <a:ext cx="281217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12993585" y="6046153"/>
            <a:ext cx="3" cy="561145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3"/>
            <a:endCxn id="52" idx="2"/>
          </p:cNvCxnSpPr>
          <p:nvPr/>
        </p:nvCxnSpPr>
        <p:spPr>
          <a:xfrm flipV="1">
            <a:off x="11507364" y="7352711"/>
            <a:ext cx="1486224" cy="1818920"/>
          </a:xfrm>
          <a:prstGeom prst="bentConnector2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23" idx="0"/>
            <a:endCxn id="52" idx="3"/>
          </p:cNvCxnSpPr>
          <p:nvPr/>
        </p:nvCxnSpPr>
        <p:spPr>
          <a:xfrm rot="16200000" flipV="1">
            <a:off x="13871965" y="6474334"/>
            <a:ext cx="534014" cy="1545356"/>
          </a:xfrm>
          <a:prstGeom prst="bentConnector2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3"/>
            <a:endCxn id="23" idx="2"/>
          </p:cNvCxnSpPr>
          <p:nvPr/>
        </p:nvCxnSpPr>
        <p:spPr>
          <a:xfrm flipV="1">
            <a:off x="11507364" y="8561183"/>
            <a:ext cx="3404286" cy="610448"/>
          </a:xfrm>
          <a:prstGeom prst="bentConnector2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8685085" y="6402589"/>
            <a:ext cx="201527" cy="2021333"/>
          </a:xfrm>
          <a:prstGeom prst="bentConnector2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19" idx="2"/>
          </p:cNvCxnSpPr>
          <p:nvPr/>
        </p:nvCxnSpPr>
        <p:spPr>
          <a:xfrm flipV="1">
            <a:off x="12993585" y="4437844"/>
            <a:ext cx="1" cy="561145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7920951" y="3252262"/>
            <a:ext cx="1068514" cy="3453653"/>
          </a:xfrm>
          <a:prstGeom prst="bentConnector3">
            <a:avLst>
              <a:gd name="adj1" fmla="val 50000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圓角矩形 273"/>
          <p:cNvSpPr/>
          <p:nvPr/>
        </p:nvSpPr>
        <p:spPr>
          <a:xfrm>
            <a:off x="8445164" y="5523620"/>
            <a:ext cx="745413" cy="745413"/>
          </a:xfrm>
          <a:prstGeom prst="roundRect">
            <a:avLst/>
          </a:prstGeom>
          <a:solidFill>
            <a:srgbClr val="191919"/>
          </a:solidFill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275" name="圓角矩形 274"/>
          <p:cNvSpPr/>
          <p:nvPr/>
        </p:nvSpPr>
        <p:spPr>
          <a:xfrm>
            <a:off x="7400419" y="5519915"/>
            <a:ext cx="745413" cy="745413"/>
          </a:xfrm>
          <a:prstGeom prst="roundRect">
            <a:avLst/>
          </a:prstGeom>
          <a:solidFill>
            <a:srgbClr val="191919"/>
          </a:solidFill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K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276" name="圓角矩形 275"/>
          <p:cNvSpPr/>
          <p:nvPr/>
        </p:nvSpPr>
        <p:spPr>
          <a:xfrm>
            <a:off x="6355674" y="5513345"/>
            <a:ext cx="745413" cy="745413"/>
          </a:xfrm>
          <a:prstGeom prst="roundRect">
            <a:avLst/>
          </a:prstGeom>
          <a:solidFill>
            <a:srgbClr val="191919"/>
          </a:solidFill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latin typeface="Source Code Pro" panose="020B0509030403020204" pitchFamily="49" charset="0"/>
              </a:rPr>
              <a:t>V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8960559" y="4302144"/>
            <a:ext cx="1078789" cy="1364163"/>
          </a:xfrm>
          <a:prstGeom prst="bentConnector3">
            <a:avLst>
              <a:gd name="adj1" fmla="val 50000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1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 cmpd="sng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127000" cmpd="dbl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45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5232012" y="2326294"/>
            <a:ext cx="2036203" cy="685977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043564" y="2326294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 flipH="1">
            <a:off x="6237301" y="3012271"/>
            <a:ext cx="12813" cy="3826041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2424498" y="4419600"/>
            <a:ext cx="3067390" cy="2396490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Masked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Mutil</a:t>
            </a:r>
            <a:r>
              <a:rPr lang="en-US" altLang="zh-TW" sz="3200" dirty="0" smtClean="0">
                <a:latin typeface="Source Code Pro" panose="020B0509030403020204" pitchFamily="49" charset="0"/>
              </a:rPr>
              <a:t>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2915757" y="4865030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4569898" y="2400567"/>
            <a:ext cx="1068513" cy="2291921"/>
          </a:xfrm>
          <a:prstGeom prst="bentConnector3">
            <a:avLst>
              <a:gd name="adj1" fmla="val 50000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5864594" y="6838312"/>
            <a:ext cx="745413" cy="745413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4911968" y="8400752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6237301" y="7583725"/>
            <a:ext cx="0" cy="817027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8688961" y="5174738"/>
            <a:ext cx="745413" cy="745413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7655577" y="3566429"/>
            <a:ext cx="281217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9061665" y="4613593"/>
            <a:ext cx="3" cy="561145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3"/>
            <a:endCxn id="52" idx="2"/>
          </p:cNvCxnSpPr>
          <p:nvPr/>
        </p:nvCxnSpPr>
        <p:spPr>
          <a:xfrm flipV="1">
            <a:off x="7562633" y="5920151"/>
            <a:ext cx="1499035" cy="3004183"/>
          </a:xfrm>
          <a:prstGeom prst="bentConnector2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33" idx="0"/>
            <a:endCxn id="52" idx="3"/>
          </p:cNvCxnSpPr>
          <p:nvPr/>
        </p:nvCxnSpPr>
        <p:spPr>
          <a:xfrm rot="16200000" flipV="1">
            <a:off x="8999185" y="5982635"/>
            <a:ext cx="3003095" cy="2132715"/>
          </a:xfrm>
          <a:prstGeom prst="bentConnector2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3"/>
            <a:endCxn id="34" idx="1"/>
          </p:cNvCxnSpPr>
          <p:nvPr/>
        </p:nvCxnSpPr>
        <p:spPr>
          <a:xfrm flipV="1">
            <a:off x="7562633" y="8923247"/>
            <a:ext cx="1988441" cy="1087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4713929" y="6060353"/>
            <a:ext cx="394929" cy="1906401"/>
          </a:xfrm>
          <a:prstGeom prst="bentConnector2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19" idx="2"/>
          </p:cNvCxnSpPr>
          <p:nvPr/>
        </p:nvCxnSpPr>
        <p:spPr>
          <a:xfrm flipV="1">
            <a:off x="9061665" y="3005284"/>
            <a:ext cx="1" cy="561145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3989031" y="1819702"/>
            <a:ext cx="1068514" cy="3453653"/>
          </a:xfrm>
          <a:prstGeom prst="bentConnector3">
            <a:avLst>
              <a:gd name="adj1" fmla="val 50000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圓角矩形 273"/>
          <p:cNvSpPr/>
          <p:nvPr/>
        </p:nvSpPr>
        <p:spPr>
          <a:xfrm>
            <a:off x="4746475" y="4087355"/>
            <a:ext cx="745413" cy="745413"/>
          </a:xfrm>
          <a:prstGeom prst="roundRect">
            <a:avLst/>
          </a:prstGeom>
          <a:solidFill>
            <a:srgbClr val="191919"/>
          </a:solidFill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275" name="圓角矩形 274"/>
          <p:cNvSpPr/>
          <p:nvPr/>
        </p:nvSpPr>
        <p:spPr>
          <a:xfrm>
            <a:off x="3585486" y="4080784"/>
            <a:ext cx="745413" cy="745413"/>
          </a:xfrm>
          <a:prstGeom prst="roundRect">
            <a:avLst/>
          </a:prstGeom>
          <a:solidFill>
            <a:srgbClr val="191919"/>
          </a:solidFill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K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276" name="圓角矩形 275"/>
          <p:cNvSpPr/>
          <p:nvPr/>
        </p:nvSpPr>
        <p:spPr>
          <a:xfrm>
            <a:off x="2423754" y="4080785"/>
            <a:ext cx="745413" cy="745413"/>
          </a:xfrm>
          <a:prstGeom prst="roundRect">
            <a:avLst/>
          </a:prstGeom>
          <a:solidFill>
            <a:srgbClr val="191919"/>
          </a:solidFill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latin typeface="Source Code Pro" panose="020B0509030403020204" pitchFamily="49" charset="0"/>
              </a:rPr>
              <a:t>V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5147106" y="2984347"/>
            <a:ext cx="1075084" cy="1130932"/>
          </a:xfrm>
          <a:prstGeom prst="bentConnector3">
            <a:avLst>
              <a:gd name="adj1" fmla="val 50000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9959197" y="8550540"/>
            <a:ext cx="3215783" cy="2236238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3200" dirty="0" err="1" smtClean="0">
                <a:latin typeface="Source Code Pro" panose="020B0509030403020204" pitchFamily="49" charset="0"/>
              </a:rPr>
              <a:t>Mutil</a:t>
            </a:r>
            <a:r>
              <a:rPr lang="en-US" altLang="zh-TW" sz="3200" dirty="0" smtClean="0">
                <a:latin typeface="Source Code Pro" panose="020B0509030403020204" pitchFamily="49" charset="0"/>
              </a:rPr>
              <a:t>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9551074" y="8550540"/>
            <a:ext cx="745413" cy="745413"/>
          </a:xfrm>
          <a:prstGeom prst="roundRect">
            <a:avLst/>
          </a:prstGeom>
          <a:solidFill>
            <a:srgbClr val="191919"/>
          </a:solidFill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9551695" y="9295953"/>
            <a:ext cx="745413" cy="745413"/>
          </a:xfrm>
          <a:prstGeom prst="roundRect">
            <a:avLst/>
          </a:prstGeom>
          <a:solidFill>
            <a:srgbClr val="191919"/>
          </a:solidFill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K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9551075" y="10041366"/>
            <a:ext cx="745413" cy="745413"/>
          </a:xfrm>
          <a:prstGeom prst="roundRect">
            <a:avLst/>
          </a:prstGeom>
          <a:solidFill>
            <a:srgbClr val="191919"/>
          </a:solidFill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latin typeface="Source Code Pro" panose="020B0509030403020204" pitchFamily="49" charset="0"/>
              </a:rPr>
              <a:t>V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74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 cmpd="sng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50800" cmpd="sng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127000" cmpd="dbl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72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679306" y="5972872"/>
            <a:ext cx="1967326" cy="714947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圓角矩形 8"/>
              <p:cNvSpPr/>
              <p:nvPr/>
            </p:nvSpPr>
            <p:spPr>
              <a:xfrm>
                <a:off x="6516552" y="5954324"/>
                <a:ext cx="3174949" cy="1458544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  <m:r>
                      <a:rPr lang="en-US" altLang="zh-TW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3200" i="1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endParaRPr lang="en-US" altLang="zh-TW" sz="3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" name="圓角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95" y="2183218"/>
                <a:ext cx="3174949" cy="1458544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/>
          <p:cNvCxnSpPr>
            <a:stCxn id="9" idx="3"/>
            <a:endCxn id="4" idx="1"/>
          </p:cNvCxnSpPr>
          <p:nvPr/>
        </p:nvCxnSpPr>
        <p:spPr>
          <a:xfrm flipV="1">
            <a:off x="9691500" y="6330342"/>
            <a:ext cx="987806" cy="353254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4" idx="3"/>
            <a:endCxn id="56" idx="1"/>
          </p:cNvCxnSpPr>
          <p:nvPr/>
        </p:nvCxnSpPr>
        <p:spPr>
          <a:xfrm>
            <a:off x="12646632" y="6330342"/>
            <a:ext cx="702986" cy="252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圓角矩形 61"/>
          <p:cNvSpPr/>
          <p:nvPr/>
        </p:nvSpPr>
        <p:spPr>
          <a:xfrm>
            <a:off x="10679306" y="6697921"/>
            <a:ext cx="1967326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64" name="直線單箭頭接點 63"/>
          <p:cNvCxnSpPr>
            <a:stCxn id="9" idx="3"/>
            <a:endCxn id="62" idx="1"/>
          </p:cNvCxnSpPr>
          <p:nvPr/>
        </p:nvCxnSpPr>
        <p:spPr>
          <a:xfrm>
            <a:off x="9691500" y="6683599"/>
            <a:ext cx="987806" cy="374325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62" idx="3"/>
            <a:endCxn id="91" idx="1"/>
          </p:cNvCxnSpPr>
          <p:nvPr/>
        </p:nvCxnSpPr>
        <p:spPr>
          <a:xfrm flipV="1">
            <a:off x="12646632" y="7052872"/>
            <a:ext cx="702986" cy="505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10687592" y="7428031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圓角矩形 67"/>
              <p:cNvSpPr/>
              <p:nvPr/>
            </p:nvSpPr>
            <p:spPr>
              <a:xfrm>
                <a:off x="6524838" y="7412868"/>
                <a:ext cx="3174949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endParaRPr lang="en-US" altLang="zh-TW" sz="3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68" name="圓角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81" y="3641762"/>
                <a:ext cx="3174949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線單箭頭接點 68"/>
          <p:cNvCxnSpPr>
            <a:stCxn id="68" idx="3"/>
            <a:endCxn id="67" idx="1"/>
          </p:cNvCxnSpPr>
          <p:nvPr/>
        </p:nvCxnSpPr>
        <p:spPr>
          <a:xfrm>
            <a:off x="9699786" y="7772871"/>
            <a:ext cx="987806" cy="1010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67" idx="3"/>
            <a:endCxn id="92" idx="1"/>
          </p:cNvCxnSpPr>
          <p:nvPr/>
        </p:nvCxnSpPr>
        <p:spPr>
          <a:xfrm flipV="1">
            <a:off x="12654918" y="7772872"/>
            <a:ext cx="694700" cy="1010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圓角矩形 71"/>
          <p:cNvSpPr/>
          <p:nvPr/>
        </p:nvSpPr>
        <p:spPr>
          <a:xfrm>
            <a:off x="13761279" y="5501774"/>
            <a:ext cx="3207403" cy="2998805"/>
          </a:xfrm>
          <a:prstGeom prst="roundRect">
            <a:avLst/>
          </a:prstGeom>
          <a:solidFill>
            <a:srgbClr val="191919">
              <a:alpha val="0"/>
            </a:srgb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endParaRPr lang="en-US" altLang="zh-TW" sz="3200" dirty="0"/>
          </a:p>
          <a:p>
            <a:pPr lvl="1"/>
            <a:r>
              <a:rPr lang="en-US" altLang="zh-TW" sz="3200" dirty="0"/>
              <a:t>Dot-Product </a:t>
            </a:r>
            <a:r>
              <a:rPr lang="en-US" altLang="zh-TW" sz="3200" dirty="0"/>
              <a:t>A</a:t>
            </a:r>
            <a:r>
              <a:rPr lang="en-US" altLang="zh-TW" sz="3200" dirty="0"/>
              <a:t>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56" name="圓角矩形 55"/>
          <p:cNvSpPr/>
          <p:nvPr/>
        </p:nvSpPr>
        <p:spPr>
          <a:xfrm>
            <a:off x="13349618" y="5972868"/>
            <a:ext cx="720000" cy="720000"/>
          </a:xfrm>
          <a:prstGeom prst="roundRect">
            <a:avLst/>
          </a:prstGeom>
          <a:solidFill>
            <a:schemeClr val="accent6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sp>
        <p:nvSpPr>
          <p:cNvPr id="91" name="圓角矩形 90"/>
          <p:cNvSpPr/>
          <p:nvPr/>
        </p:nvSpPr>
        <p:spPr>
          <a:xfrm>
            <a:off x="13349618" y="6692868"/>
            <a:ext cx="720000" cy="720000"/>
          </a:xfrm>
          <a:prstGeom prst="roundRect">
            <a:avLst/>
          </a:prstGeom>
          <a:solidFill>
            <a:schemeClr val="accent6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>
        <p:nvSpPr>
          <p:cNvPr id="92" name="圓角矩形 91"/>
          <p:cNvSpPr/>
          <p:nvPr/>
        </p:nvSpPr>
        <p:spPr>
          <a:xfrm>
            <a:off x="13349618" y="7412868"/>
            <a:ext cx="720000" cy="720000"/>
          </a:xfrm>
          <a:prstGeom prst="roundRect">
            <a:avLst/>
          </a:prstGeom>
          <a:solidFill>
            <a:srgbClr val="7030A0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53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9213056" y="5563330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12367738" y="516755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9213056" y="5167557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9213056" y="4996402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9213056" y="6130258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9213056" y="724640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9213056" y="8622251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11719458" y="7092790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12715205" y="551503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12715209" y="844593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6835616" y="5563330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6835616" y="6130258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6835616" y="8622251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55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800596" y="6108079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9955278" y="5712306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6800596" y="5712306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6800596" y="5541151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6800596" y="667500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6800596" y="724193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6800596" y="780886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800596" y="837579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grpSp>
        <p:nvGrpSpPr>
          <p:cNvPr id="18" name="群組 17"/>
          <p:cNvGrpSpPr/>
          <p:nvPr/>
        </p:nvGrpSpPr>
        <p:grpSpPr>
          <a:xfrm rot="10800000">
            <a:off x="6070687" y="6108080"/>
            <a:ext cx="1077382" cy="2830165"/>
            <a:chOff x="3761738" y="2224716"/>
            <a:chExt cx="1077382" cy="2830165"/>
          </a:xfrm>
        </p:grpSpPr>
        <p:sp>
          <p:nvSpPr>
            <p:cNvPr id="12" name="圓角矩形 11"/>
            <p:cNvSpPr/>
            <p:nvPr/>
          </p:nvSpPr>
          <p:spPr>
            <a:xfrm rot="5400000">
              <a:off x="3290206" y="3354097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</a:rPr>
                <a:t>Symbol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3" name="弧形 12"/>
            <p:cNvSpPr/>
            <p:nvPr/>
          </p:nvSpPr>
          <p:spPr>
            <a:xfrm rot="5400000" flipH="1">
              <a:off x="3814691" y="2176416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弧形 13"/>
            <p:cNvSpPr/>
            <p:nvPr/>
          </p:nvSpPr>
          <p:spPr>
            <a:xfrm rot="5400000">
              <a:off x="3810038" y="4311636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圓角矩形 14"/>
          <p:cNvSpPr/>
          <p:nvPr/>
        </p:nvSpPr>
        <p:spPr>
          <a:xfrm>
            <a:off x="11289888" y="7167929"/>
            <a:ext cx="1967326" cy="714947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9" name="直線單箭頭接點 18"/>
          <p:cNvCxnSpPr>
            <a:stCxn id="9" idx="3"/>
            <a:endCxn id="15" idx="1"/>
          </p:cNvCxnSpPr>
          <p:nvPr/>
        </p:nvCxnSpPr>
        <p:spPr>
          <a:xfrm>
            <a:off x="10650220" y="7525399"/>
            <a:ext cx="639668" cy="0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群組 34"/>
          <p:cNvGrpSpPr/>
          <p:nvPr/>
        </p:nvGrpSpPr>
        <p:grpSpPr>
          <a:xfrm>
            <a:off x="14110738" y="5536676"/>
            <a:ext cx="2206242" cy="3401568"/>
            <a:chOff x="1045724" y="1478215"/>
            <a:chExt cx="3849624" cy="3401568"/>
          </a:xfrm>
        </p:grpSpPr>
        <p:sp>
          <p:nvSpPr>
            <p:cNvPr id="36" name="圓角矩形 35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37" name="弧形 36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弧形 37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圓角矩形 38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0" name="圓角矩形 39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1" name="圓角矩形 40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2" name="圓角矩形 41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3" name="圓角矩形 42"/>
            <p:cNvSpPr/>
            <p:nvPr/>
          </p:nvSpPr>
          <p:spPr>
            <a:xfrm>
              <a:off x="1045724" y="4312855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15918706" y="6103607"/>
            <a:ext cx="1131691" cy="2830165"/>
            <a:chOff x="1935705" y="2192845"/>
            <a:chExt cx="1131691" cy="2830165"/>
          </a:xfrm>
        </p:grpSpPr>
        <p:sp>
          <p:nvSpPr>
            <p:cNvPr id="45" name="圓角矩形 44"/>
            <p:cNvSpPr/>
            <p:nvPr/>
          </p:nvSpPr>
          <p:spPr>
            <a:xfrm rot="5400000">
              <a:off x="1518482" y="3324464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</a:rPr>
                <a:t>Symbol 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6" name="弧形 45"/>
            <p:cNvSpPr/>
            <p:nvPr/>
          </p:nvSpPr>
          <p:spPr>
            <a:xfrm rot="5400000" flipH="1">
              <a:off x="1988658" y="2144545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弧形 46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9" name="直線單箭頭接點 48"/>
          <p:cNvCxnSpPr>
            <a:stCxn id="15" idx="3"/>
            <a:endCxn id="41" idx="1"/>
          </p:cNvCxnSpPr>
          <p:nvPr/>
        </p:nvCxnSpPr>
        <p:spPr>
          <a:xfrm flipV="1">
            <a:off x="13257214" y="7520927"/>
            <a:ext cx="853524" cy="4475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31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圓角矩形 32"/>
              <p:cNvSpPr/>
              <p:nvPr/>
            </p:nvSpPr>
            <p:spPr>
              <a:xfrm>
                <a:off x="8285970" y="6930436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3" name="圓角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911" y="3159330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圓角矩形 71"/>
              <p:cNvSpPr/>
              <p:nvPr/>
            </p:nvSpPr>
            <p:spPr>
              <a:xfrm>
                <a:off x="12800524" y="7059941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72" name="圓角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464" y="3288835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群組 31"/>
          <p:cNvGrpSpPr/>
          <p:nvPr/>
        </p:nvGrpSpPr>
        <p:grpSpPr>
          <a:xfrm>
            <a:off x="6332830" y="5397023"/>
            <a:ext cx="2206242" cy="3401568"/>
            <a:chOff x="1045724" y="1478215"/>
            <a:chExt cx="3849624" cy="3401568"/>
          </a:xfrm>
        </p:grpSpPr>
        <p:sp>
          <p:nvSpPr>
            <p:cNvPr id="4" name="圓角矩形 3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5" name="弧形 4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弧形 5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 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1045724" y="4312855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96" name="群組 95"/>
          <p:cNvGrpSpPr/>
          <p:nvPr/>
        </p:nvGrpSpPr>
        <p:grpSpPr>
          <a:xfrm>
            <a:off x="8996537" y="6255634"/>
            <a:ext cx="3974521" cy="2211494"/>
            <a:chOff x="3682028" y="2434102"/>
            <a:chExt cx="3974521" cy="2211494"/>
          </a:xfrm>
        </p:grpSpPr>
        <p:grpSp>
          <p:nvGrpSpPr>
            <p:cNvPr id="26" name="群組 25"/>
            <p:cNvGrpSpPr/>
            <p:nvPr/>
          </p:nvGrpSpPr>
          <p:grpSpPr>
            <a:xfrm rot="16200000">
              <a:off x="4277066" y="1839065"/>
              <a:ext cx="2211493" cy="3401569"/>
              <a:chOff x="6538612" y="1464982"/>
              <a:chExt cx="3849624" cy="3401569"/>
            </a:xfrm>
          </p:grpSpPr>
          <p:sp>
            <p:nvSpPr>
              <p:cNvPr id="15" name="圓角矩形 14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chemeClr val="accent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" name="弧形 15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弧形 16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圓角矩形 17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9" name="圓角矩形 18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chemeClr val="accent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" name="圓角矩形 19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chemeClr val="accent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" name="圓角矩形 20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chemeClr val="accent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2" name="圓角矩形 21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chemeClr val="accent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sp>
          <p:nvSpPr>
            <p:cNvPr id="95" name="圓角矩形 94"/>
            <p:cNvSpPr/>
            <p:nvPr/>
          </p:nvSpPr>
          <p:spPr>
            <a:xfrm rot="16200000">
              <a:off x="6267338" y="3256385"/>
              <a:ext cx="2211493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111" name="群組 110"/>
          <p:cNvGrpSpPr/>
          <p:nvPr/>
        </p:nvGrpSpPr>
        <p:grpSpPr>
          <a:xfrm rot="10800000">
            <a:off x="5753897" y="5963952"/>
            <a:ext cx="980690" cy="2830165"/>
            <a:chOff x="1935705" y="2192845"/>
            <a:chExt cx="980690" cy="2830165"/>
          </a:xfrm>
        </p:grpSpPr>
        <p:sp>
          <p:nvSpPr>
            <p:cNvPr id="108" name="圓角矩形 107"/>
            <p:cNvSpPr/>
            <p:nvPr/>
          </p:nvSpPr>
          <p:spPr>
            <a:xfrm rot="5400000">
              <a:off x="1367481" y="3324464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</a:rPr>
                <a:t>Q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9" name="弧形 108"/>
            <p:cNvSpPr/>
            <p:nvPr/>
          </p:nvSpPr>
          <p:spPr>
            <a:xfrm rot="5400000" flipH="1">
              <a:off x="1988658" y="2144545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弧形 109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2" name="圓角矩形 111"/>
          <p:cNvSpPr/>
          <p:nvPr/>
        </p:nvSpPr>
        <p:spPr>
          <a:xfrm>
            <a:off x="9983279" y="8535736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K</a:t>
            </a:r>
            <a:r>
              <a:rPr lang="en-US" altLang="zh-TW" sz="2400" dirty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grpSp>
        <p:nvGrpSpPr>
          <p:cNvPr id="115" name="群組 114"/>
          <p:cNvGrpSpPr/>
          <p:nvPr/>
        </p:nvGrpSpPr>
        <p:grpSpPr>
          <a:xfrm rot="10800000">
            <a:off x="9566560" y="8086721"/>
            <a:ext cx="3403641" cy="796199"/>
            <a:chOff x="3646457" y="5012838"/>
            <a:chExt cx="3403641" cy="796199"/>
          </a:xfrm>
        </p:grpSpPr>
        <p:sp>
          <p:nvSpPr>
            <p:cNvPr id="113" name="弧形 112"/>
            <p:cNvSpPr/>
            <p:nvPr/>
          </p:nvSpPr>
          <p:spPr>
            <a:xfrm flipH="1">
              <a:off x="3646457" y="5012838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弧形 113"/>
            <p:cNvSpPr/>
            <p:nvPr/>
          </p:nvSpPr>
          <p:spPr>
            <a:xfrm>
              <a:off x="6355153" y="5017491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0" name="群組 119"/>
          <p:cNvGrpSpPr/>
          <p:nvPr/>
        </p:nvGrpSpPr>
        <p:grpSpPr>
          <a:xfrm>
            <a:off x="13556224" y="5415650"/>
            <a:ext cx="3987895" cy="3426804"/>
            <a:chOff x="7359221" y="1625917"/>
            <a:chExt cx="3987895" cy="3426804"/>
          </a:xfrm>
        </p:grpSpPr>
        <p:grpSp>
          <p:nvGrpSpPr>
            <p:cNvPr id="107" name="群組 106"/>
            <p:cNvGrpSpPr/>
            <p:nvPr/>
          </p:nvGrpSpPr>
          <p:grpSpPr>
            <a:xfrm>
              <a:off x="7940333" y="1625917"/>
              <a:ext cx="3406783" cy="3426804"/>
              <a:chOff x="8308689" y="1464355"/>
              <a:chExt cx="3406783" cy="3426804"/>
            </a:xfrm>
          </p:grpSpPr>
          <p:grpSp>
            <p:nvGrpSpPr>
              <p:cNvPr id="71" name="群組 70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34" name="圓角矩形 3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8" name="圓角矩形 37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9" name="圓角矩形 38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3" name="圓角矩形 42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4" name="圓角矩形 43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5" name="圓角矩形 44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6" name="圓角矩形 45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7" name="圓角矩形 46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8" name="圓角矩形 47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9" name="圓角矩形 48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0" name="圓角矩形 49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1" name="圓角矩形 50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2" name="圓角矩形 51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3" name="圓角矩形 52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4" name="圓角矩形 53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5" name="圓角矩形 54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6" name="圓角矩形 5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7" name="圓角矩形 5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8" name="圓角矩形 5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9" name="圓角矩形 58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99" name="圓角矩形 98"/>
              <p:cNvSpPr/>
              <p:nvPr/>
            </p:nvSpPr>
            <p:spPr>
              <a:xfrm>
                <a:off x="11145403" y="2052809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0" name="圓角矩形 99"/>
              <p:cNvSpPr/>
              <p:nvPr/>
            </p:nvSpPr>
            <p:spPr>
              <a:xfrm>
                <a:off x="11147560" y="2618258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1" name="圓角矩形 100"/>
              <p:cNvSpPr/>
              <p:nvPr/>
            </p:nvSpPr>
            <p:spPr>
              <a:xfrm>
                <a:off x="11147640" y="3185182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2" name="圓角矩形 101"/>
              <p:cNvSpPr/>
              <p:nvPr/>
            </p:nvSpPr>
            <p:spPr>
              <a:xfrm>
                <a:off x="11148545" y="3754159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3" name="圓角矩形 102"/>
              <p:cNvSpPr/>
              <p:nvPr/>
            </p:nvSpPr>
            <p:spPr>
              <a:xfrm>
                <a:off x="11145403" y="4319604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4" name="圓角矩形 103"/>
              <p:cNvSpPr/>
              <p:nvPr/>
            </p:nvSpPr>
            <p:spPr>
              <a:xfrm>
                <a:off x="8748334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K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弧形 10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弧形 105"/>
              <p:cNvSpPr/>
              <p:nvPr/>
            </p:nvSpPr>
            <p:spPr>
              <a:xfrm>
                <a:off x="1101738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6" name="群組 115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117" name="圓角矩形 116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8" name="弧形 117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弧形 11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74" name="圓角矩形 73"/>
          <p:cNvSpPr/>
          <p:nvPr/>
        </p:nvSpPr>
        <p:spPr>
          <a:xfrm>
            <a:off x="7075951" y="9039914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</a:t>
            </a:r>
            <a:endParaRPr lang="en-US" altLang="zh-TW" sz="4800" dirty="0">
              <a:latin typeface="Source Code Pro" panose="020B0509030403020204" pitchFamily="49" charset="0"/>
            </a:endParaRPr>
          </a:p>
        </p:txBody>
      </p:sp>
      <p:sp>
        <p:nvSpPr>
          <p:cNvPr id="75" name="圓角矩形 74"/>
          <p:cNvSpPr/>
          <p:nvPr/>
        </p:nvSpPr>
        <p:spPr>
          <a:xfrm>
            <a:off x="10888729" y="9039914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K</a:t>
            </a:r>
            <a:endParaRPr lang="en-US" altLang="zh-TW" sz="4800" dirty="0">
              <a:latin typeface="Source Code Pro" panose="020B0509030403020204" pitchFamily="49" charset="0"/>
            </a:endParaRPr>
          </a:p>
        </p:txBody>
      </p:sp>
      <p:sp>
        <p:nvSpPr>
          <p:cNvPr id="77" name="圓角矩形 76"/>
          <p:cNvSpPr/>
          <p:nvPr/>
        </p:nvSpPr>
        <p:spPr>
          <a:xfrm>
            <a:off x="15234603" y="9023469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QK</a:t>
            </a:r>
          </a:p>
        </p:txBody>
      </p:sp>
    </p:spTree>
    <p:extLst>
      <p:ext uri="{BB962C8B-B14F-4D97-AF65-F5344CB8AC3E}">
        <p14:creationId xmlns:p14="http://schemas.microsoft.com/office/powerpoint/2010/main" val="129464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圓角矩形 42"/>
              <p:cNvSpPr/>
              <p:nvPr/>
            </p:nvSpPr>
            <p:spPr>
              <a:xfrm>
                <a:off x="5873203" y="8022870"/>
                <a:ext cx="308445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43" name="圓角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6" y="4251764"/>
                <a:ext cx="308445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8843954" y="8031664"/>
                <a:ext cx="431912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 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𝑑𝑒𝑝𝑡h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zh-TW" sz="4800" dirty="0"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95" y="4260558"/>
                <a:ext cx="431912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 b="-65873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4" name="群組 133"/>
          <p:cNvGrpSpPr/>
          <p:nvPr/>
        </p:nvGrpSpPr>
        <p:grpSpPr>
          <a:xfrm>
            <a:off x="8755991" y="5022429"/>
            <a:ext cx="3987895" cy="3426804"/>
            <a:chOff x="144097" y="779552"/>
            <a:chExt cx="3987895" cy="3426804"/>
          </a:xfrm>
        </p:grpSpPr>
        <p:grpSp>
          <p:nvGrpSpPr>
            <p:cNvPr id="94" name="群組 93"/>
            <p:cNvGrpSpPr/>
            <p:nvPr/>
          </p:nvGrpSpPr>
          <p:grpSpPr>
            <a:xfrm>
              <a:off x="144097" y="779552"/>
              <a:ext cx="3987895" cy="3426804"/>
              <a:chOff x="7359221" y="1625917"/>
              <a:chExt cx="3987895" cy="3426804"/>
            </a:xfrm>
          </p:grpSpPr>
          <p:grpSp>
            <p:nvGrpSpPr>
              <p:cNvPr id="95" name="群組 94"/>
              <p:cNvGrpSpPr/>
              <p:nvPr/>
            </p:nvGrpSpPr>
            <p:grpSpPr>
              <a:xfrm>
                <a:off x="7940333" y="1625917"/>
                <a:ext cx="3406783" cy="3426804"/>
                <a:chOff x="8308689" y="1464355"/>
                <a:chExt cx="3406783" cy="3426804"/>
              </a:xfrm>
            </p:grpSpPr>
            <p:grpSp>
              <p:nvGrpSpPr>
                <p:cNvPr id="100" name="群組 99"/>
                <p:cNvGrpSpPr/>
                <p:nvPr/>
              </p:nvGrpSpPr>
              <p:grpSpPr>
                <a:xfrm>
                  <a:off x="8313490" y="2045221"/>
                  <a:ext cx="2841459" cy="2845938"/>
                  <a:chOff x="8751371" y="2052353"/>
                  <a:chExt cx="2841459" cy="2845938"/>
                </a:xfrm>
              </p:grpSpPr>
              <p:sp>
                <p:nvSpPr>
                  <p:cNvPr id="109" name="圓角矩形 108"/>
                  <p:cNvSpPr/>
                  <p:nvPr/>
                </p:nvSpPr>
                <p:spPr>
                  <a:xfrm>
                    <a:off x="8751371" y="205845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0" name="圓角矩形 109"/>
                  <p:cNvSpPr/>
                  <p:nvPr/>
                </p:nvSpPr>
                <p:spPr>
                  <a:xfrm>
                    <a:off x="8753528" y="2623907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1" name="圓角矩形 110"/>
                  <p:cNvSpPr/>
                  <p:nvPr/>
                </p:nvSpPr>
                <p:spPr>
                  <a:xfrm>
                    <a:off x="8753608" y="3190831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2" name="圓角矩形 111"/>
                  <p:cNvSpPr/>
                  <p:nvPr/>
                </p:nvSpPr>
                <p:spPr>
                  <a:xfrm>
                    <a:off x="8754513" y="375980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3" name="圓角矩形 112"/>
                  <p:cNvSpPr/>
                  <p:nvPr/>
                </p:nvSpPr>
                <p:spPr>
                  <a:xfrm>
                    <a:off x="8751371" y="4325253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4" name="圓角矩形 113"/>
                  <p:cNvSpPr/>
                  <p:nvPr/>
                </p:nvSpPr>
                <p:spPr>
                  <a:xfrm>
                    <a:off x="9317847" y="2052353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5" name="圓角矩形 114"/>
                  <p:cNvSpPr/>
                  <p:nvPr/>
                </p:nvSpPr>
                <p:spPr>
                  <a:xfrm>
                    <a:off x="9320004" y="2617802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6" name="圓角矩形 115"/>
                  <p:cNvSpPr/>
                  <p:nvPr/>
                </p:nvSpPr>
                <p:spPr>
                  <a:xfrm>
                    <a:off x="9320084" y="3184726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7" name="圓角矩形 116"/>
                  <p:cNvSpPr/>
                  <p:nvPr/>
                </p:nvSpPr>
                <p:spPr>
                  <a:xfrm>
                    <a:off x="9320989" y="3753703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8" name="圓角矩形 117"/>
                  <p:cNvSpPr/>
                  <p:nvPr/>
                </p:nvSpPr>
                <p:spPr>
                  <a:xfrm>
                    <a:off x="9317847" y="431914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9" name="圓角矩形 118"/>
                  <p:cNvSpPr/>
                  <p:nvPr/>
                </p:nvSpPr>
                <p:spPr>
                  <a:xfrm>
                    <a:off x="9883789" y="206456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0" name="圓角矩形 119"/>
                  <p:cNvSpPr/>
                  <p:nvPr/>
                </p:nvSpPr>
                <p:spPr>
                  <a:xfrm>
                    <a:off x="9885946" y="2630017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1" name="圓角矩形 120"/>
                  <p:cNvSpPr/>
                  <p:nvPr/>
                </p:nvSpPr>
                <p:spPr>
                  <a:xfrm>
                    <a:off x="9886026" y="3196941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2" name="圓角矩形 121"/>
                  <p:cNvSpPr/>
                  <p:nvPr/>
                </p:nvSpPr>
                <p:spPr>
                  <a:xfrm>
                    <a:off x="9886931" y="376591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3" name="圓角矩形 122"/>
                  <p:cNvSpPr/>
                  <p:nvPr/>
                </p:nvSpPr>
                <p:spPr>
                  <a:xfrm>
                    <a:off x="9883789" y="4331363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4" name="圓角矩形 123"/>
                  <p:cNvSpPr/>
                  <p:nvPr/>
                </p:nvSpPr>
                <p:spPr>
                  <a:xfrm>
                    <a:off x="10455834" y="206456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5" name="圓角矩形 124"/>
                  <p:cNvSpPr/>
                  <p:nvPr/>
                </p:nvSpPr>
                <p:spPr>
                  <a:xfrm>
                    <a:off x="10457991" y="2630017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6" name="圓角矩形 125"/>
                  <p:cNvSpPr/>
                  <p:nvPr/>
                </p:nvSpPr>
                <p:spPr>
                  <a:xfrm>
                    <a:off x="10458071" y="3196941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7" name="圓角矩形 126"/>
                  <p:cNvSpPr/>
                  <p:nvPr/>
                </p:nvSpPr>
                <p:spPr>
                  <a:xfrm>
                    <a:off x="10458976" y="376591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8" name="圓角矩形 127"/>
                  <p:cNvSpPr/>
                  <p:nvPr/>
                </p:nvSpPr>
                <p:spPr>
                  <a:xfrm>
                    <a:off x="10455834" y="4331363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9" name="圓角矩形 128"/>
                  <p:cNvSpPr/>
                  <p:nvPr/>
                </p:nvSpPr>
                <p:spPr>
                  <a:xfrm>
                    <a:off x="11022761" y="206456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30" name="圓角矩形 129"/>
                  <p:cNvSpPr/>
                  <p:nvPr/>
                </p:nvSpPr>
                <p:spPr>
                  <a:xfrm>
                    <a:off x="11024918" y="2630017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31" name="圓角矩形 130"/>
                  <p:cNvSpPr/>
                  <p:nvPr/>
                </p:nvSpPr>
                <p:spPr>
                  <a:xfrm>
                    <a:off x="11024998" y="3196941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32" name="圓角矩形 131"/>
                  <p:cNvSpPr/>
                  <p:nvPr/>
                </p:nvSpPr>
                <p:spPr>
                  <a:xfrm>
                    <a:off x="11025903" y="376591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33" name="圓角矩形 132"/>
                  <p:cNvSpPr/>
                  <p:nvPr/>
                </p:nvSpPr>
                <p:spPr>
                  <a:xfrm>
                    <a:off x="11022761" y="4331363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</p:grpSp>
            <p:sp>
              <p:nvSpPr>
                <p:cNvPr id="101" name="圓角矩形 100"/>
                <p:cNvSpPr/>
                <p:nvPr/>
              </p:nvSpPr>
              <p:spPr>
                <a:xfrm>
                  <a:off x="11145403" y="2052809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2" name="圓角矩形 101"/>
                <p:cNvSpPr/>
                <p:nvPr/>
              </p:nvSpPr>
              <p:spPr>
                <a:xfrm>
                  <a:off x="11147560" y="26182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11147640" y="318518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11148545" y="3754159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5" name="圓角矩形 104"/>
                <p:cNvSpPr/>
                <p:nvPr/>
              </p:nvSpPr>
              <p:spPr>
                <a:xfrm>
                  <a:off x="11145403" y="4319604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6" name="圓角矩形 105"/>
                <p:cNvSpPr/>
                <p:nvPr/>
              </p:nvSpPr>
              <p:spPr>
                <a:xfrm>
                  <a:off x="8748334" y="1464355"/>
                  <a:ext cx="2530900" cy="56692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K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 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7" name="弧形 106"/>
                <p:cNvSpPr/>
                <p:nvPr/>
              </p:nvSpPr>
              <p:spPr>
                <a:xfrm flipH="1">
                  <a:off x="8308689" y="1648846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8" name="弧形 107"/>
                <p:cNvSpPr/>
                <p:nvPr/>
              </p:nvSpPr>
              <p:spPr>
                <a:xfrm>
                  <a:off x="11017385" y="1653499"/>
                  <a:ext cx="694945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96" name="群組 95"/>
              <p:cNvGrpSpPr/>
              <p:nvPr/>
            </p:nvGrpSpPr>
            <p:grpSpPr>
              <a:xfrm rot="10800000">
                <a:off x="7359221" y="2210341"/>
                <a:ext cx="980690" cy="2830165"/>
                <a:chOff x="1935705" y="2192845"/>
                <a:chExt cx="980690" cy="2830165"/>
              </a:xfrm>
            </p:grpSpPr>
            <p:sp>
              <p:nvSpPr>
                <p:cNvPr id="97" name="圓角矩形 96"/>
                <p:cNvSpPr/>
                <p:nvPr/>
              </p:nvSpPr>
              <p:spPr>
                <a:xfrm rot="5400000">
                  <a:off x="1367481" y="3324464"/>
                  <a:ext cx="2530900" cy="56692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Q 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98" name="弧形 97"/>
                <p:cNvSpPr/>
                <p:nvPr/>
              </p:nvSpPr>
              <p:spPr>
                <a:xfrm rot="5400000" flipH="1">
                  <a:off x="1988658" y="2144545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9" name="弧形 98"/>
                <p:cNvSpPr/>
                <p:nvPr/>
              </p:nvSpPr>
              <p:spPr>
                <a:xfrm rot="5400000">
                  <a:off x="1984005" y="4279765"/>
                  <a:ext cx="694945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45" name="圓角矩形 44"/>
            <p:cNvSpPr/>
            <p:nvPr/>
          </p:nvSpPr>
          <p:spPr>
            <a:xfrm>
              <a:off x="724937" y="1364903"/>
              <a:ext cx="3398840" cy="571364"/>
            </a:xfrm>
            <a:prstGeom prst="roundRect">
              <a:avLst/>
            </a:prstGeom>
            <a:solidFill>
              <a:srgbClr val="FF0066">
                <a:alpha val="0"/>
              </a:srgbClr>
            </a:solidFill>
            <a:ln w="508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  <p:sp>
          <p:nvSpPr>
            <p:cNvPr id="46" name="圓角矩形 45"/>
            <p:cNvSpPr/>
            <p:nvPr/>
          </p:nvSpPr>
          <p:spPr>
            <a:xfrm>
              <a:off x="724032" y="1931915"/>
              <a:ext cx="3398840" cy="571364"/>
            </a:xfrm>
            <a:prstGeom prst="roundRect">
              <a:avLst/>
            </a:prstGeom>
            <a:solidFill>
              <a:srgbClr val="FF0066">
                <a:alpha val="0"/>
              </a:srgbClr>
            </a:solidFill>
            <a:ln w="508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  <p:sp>
          <p:nvSpPr>
            <p:cNvPr id="47" name="圓角矩形 46"/>
            <p:cNvSpPr/>
            <p:nvPr/>
          </p:nvSpPr>
          <p:spPr>
            <a:xfrm>
              <a:off x="725895" y="2501551"/>
              <a:ext cx="3398840" cy="571364"/>
            </a:xfrm>
            <a:prstGeom prst="roundRect">
              <a:avLst/>
            </a:prstGeom>
            <a:solidFill>
              <a:srgbClr val="FF0066">
                <a:alpha val="0"/>
              </a:srgbClr>
            </a:solidFill>
            <a:ln w="508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  <p:sp>
          <p:nvSpPr>
            <p:cNvPr id="48" name="圓角矩形 47"/>
            <p:cNvSpPr/>
            <p:nvPr/>
          </p:nvSpPr>
          <p:spPr>
            <a:xfrm>
              <a:off x="724361" y="3067765"/>
              <a:ext cx="3398840" cy="571364"/>
            </a:xfrm>
            <a:prstGeom prst="roundRect">
              <a:avLst/>
            </a:prstGeom>
            <a:solidFill>
              <a:srgbClr val="FF0066">
                <a:alpha val="0"/>
              </a:srgbClr>
            </a:solidFill>
            <a:ln w="508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  <p:sp>
          <p:nvSpPr>
            <p:cNvPr id="49" name="圓角矩形 48"/>
            <p:cNvSpPr/>
            <p:nvPr/>
          </p:nvSpPr>
          <p:spPr>
            <a:xfrm>
              <a:off x="720932" y="3633598"/>
              <a:ext cx="3398840" cy="571364"/>
            </a:xfrm>
            <a:prstGeom prst="roundRect">
              <a:avLst/>
            </a:prstGeom>
            <a:solidFill>
              <a:srgbClr val="FF0066">
                <a:alpha val="0"/>
              </a:srgbClr>
            </a:solidFill>
            <a:ln w="508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13780764" y="5206920"/>
            <a:ext cx="3997104" cy="3426804"/>
            <a:chOff x="7330556" y="1857078"/>
            <a:chExt cx="3997104" cy="3426804"/>
          </a:xfrm>
        </p:grpSpPr>
        <p:grpSp>
          <p:nvGrpSpPr>
            <p:cNvPr id="50" name="群組 49"/>
            <p:cNvGrpSpPr/>
            <p:nvPr/>
          </p:nvGrpSpPr>
          <p:grpSpPr>
            <a:xfrm>
              <a:off x="7920877" y="1857078"/>
              <a:ext cx="3406783" cy="3426804"/>
              <a:chOff x="8308689" y="1464355"/>
              <a:chExt cx="3406783" cy="3426804"/>
            </a:xfrm>
          </p:grpSpPr>
          <p:grpSp>
            <p:nvGrpSpPr>
              <p:cNvPr id="51" name="群組 50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64" name="圓角矩形 6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5" name="圓角矩形 64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6" name="圓角矩形 65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7" name="圓角矩形 66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8" name="圓角矩形 67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1" name="圓角矩形 70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3" name="圓角矩形 72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6" name="圓角矩形 75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8" name="圓角矩形 77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3" name="圓角矩形 82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4" name="圓角矩形 83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5" name="圓角矩形 84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6" name="圓角矩形 85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7" name="圓角矩形 86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8" name="圓角矩形 87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53" name="圓角矩形 52"/>
              <p:cNvSpPr/>
              <p:nvPr/>
            </p:nvSpPr>
            <p:spPr>
              <a:xfrm>
                <a:off x="11145403" y="2052809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4" name="圓角矩形 53"/>
              <p:cNvSpPr/>
              <p:nvPr/>
            </p:nvSpPr>
            <p:spPr>
              <a:xfrm>
                <a:off x="11147560" y="261825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5" name="圓角矩形 54"/>
              <p:cNvSpPr/>
              <p:nvPr/>
            </p:nvSpPr>
            <p:spPr>
              <a:xfrm>
                <a:off x="11147640" y="3185182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6" name="圓角矩形 55"/>
              <p:cNvSpPr/>
              <p:nvPr/>
            </p:nvSpPr>
            <p:spPr>
              <a:xfrm>
                <a:off x="11148545" y="3754159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7" name="圓角矩形 56"/>
              <p:cNvSpPr/>
              <p:nvPr/>
            </p:nvSpPr>
            <p:spPr>
              <a:xfrm>
                <a:off x="11145403" y="4319604"/>
                <a:ext cx="566927" cy="566928"/>
              </a:xfrm>
              <a:prstGeom prst="roundRect">
                <a:avLst/>
              </a:prstGeom>
              <a:solidFill>
                <a:srgbClr val="CCDE8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8" name="圓角矩形 57"/>
              <p:cNvSpPr/>
              <p:nvPr/>
            </p:nvSpPr>
            <p:spPr>
              <a:xfrm>
                <a:off x="8748334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K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9" name="弧形 58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弧形 59"/>
              <p:cNvSpPr/>
              <p:nvPr/>
            </p:nvSpPr>
            <p:spPr>
              <a:xfrm>
                <a:off x="1101738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2" name="群組 91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89" name="圓角矩形 88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0" name="弧形 89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弧形 9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圓角矩形 134"/>
              <p:cNvSpPr/>
              <p:nvPr/>
            </p:nvSpPr>
            <p:spPr>
              <a:xfrm>
                <a:off x="13387864" y="7433554"/>
                <a:ext cx="677986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5" name="圓角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808" y="3662448"/>
                <a:ext cx="677986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 l="-833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圓角矩形 135"/>
              <p:cNvSpPr/>
              <p:nvPr/>
            </p:nvSpPr>
            <p:spPr>
              <a:xfrm>
                <a:off x="13216982" y="7853425"/>
                <a:ext cx="336681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6" name="圓角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923" y="4082319"/>
                <a:ext cx="336681" cy="969342"/>
              </a:xfrm>
              <a:prstGeom prst="roundRect">
                <a:avLst/>
              </a:prstGeom>
              <a:blipFill rotWithShape="0">
                <a:blip r:embed="rId5"/>
                <a:stretch>
                  <a:fillRect l="-65625"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圓角矩形 136"/>
              <p:cNvSpPr/>
              <p:nvPr/>
            </p:nvSpPr>
            <p:spPr>
              <a:xfrm>
                <a:off x="8374003" y="7863705"/>
                <a:ext cx="997416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7" name="圓角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947" y="4092599"/>
                <a:ext cx="997416" cy="969342"/>
              </a:xfrm>
              <a:prstGeom prst="roundRect">
                <a:avLst/>
              </a:prstGeom>
              <a:blipFill rotWithShape="0">
                <a:blip r:embed="rId6"/>
                <a:stretch>
                  <a:fillRect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圓角矩形 137"/>
          <p:cNvSpPr/>
          <p:nvPr/>
        </p:nvSpPr>
        <p:spPr>
          <a:xfrm>
            <a:off x="14672992" y="8973973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214771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群組 51"/>
          <p:cNvGrpSpPr/>
          <p:nvPr/>
        </p:nvGrpSpPr>
        <p:grpSpPr>
          <a:xfrm>
            <a:off x="5990111" y="5277829"/>
            <a:ext cx="3427372" cy="3426804"/>
            <a:chOff x="7359221" y="1625917"/>
            <a:chExt cx="3427372" cy="3426804"/>
          </a:xfrm>
        </p:grpSpPr>
        <p:grpSp>
          <p:nvGrpSpPr>
            <p:cNvPr id="53" name="群組 52"/>
            <p:cNvGrpSpPr/>
            <p:nvPr/>
          </p:nvGrpSpPr>
          <p:grpSpPr>
            <a:xfrm>
              <a:off x="7940333" y="1625917"/>
              <a:ext cx="2846260" cy="3426804"/>
              <a:chOff x="8308689" y="1464355"/>
              <a:chExt cx="2846260" cy="3426804"/>
            </a:xfrm>
          </p:grpSpPr>
          <p:grpSp>
            <p:nvGrpSpPr>
              <p:cNvPr id="58" name="群組 57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67" name="圓角矩形 66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8" name="圓角矩形 67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1" name="圓角矩形 70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3" name="圓角矩形 72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6" name="圓角矩形 75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8" name="圓角矩形 77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3" name="圓角矩形 82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4" name="圓角矩形 83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5" name="圓角矩形 84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6" name="圓角矩形 85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7" name="圓角矩形 86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8" name="圓角矩形 87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9" name="圓角矩形 88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90" name="圓角矩形 89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91" name="圓角矩形 90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64" name="圓角矩形 63"/>
              <p:cNvSpPr/>
              <p:nvPr/>
            </p:nvSpPr>
            <p:spPr>
              <a:xfrm>
                <a:off x="8457986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65" name="弧形 6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弧形 65"/>
              <p:cNvSpPr/>
              <p:nvPr/>
            </p:nvSpPr>
            <p:spPr>
              <a:xfrm>
                <a:off x="1045962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4" name="群組 53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55" name="圓角矩形 54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6" name="弧形 55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弧形 56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2" name="群組 91"/>
          <p:cNvGrpSpPr/>
          <p:nvPr/>
        </p:nvGrpSpPr>
        <p:grpSpPr>
          <a:xfrm>
            <a:off x="14293157" y="5304631"/>
            <a:ext cx="3427372" cy="3426804"/>
            <a:chOff x="7359221" y="1625917"/>
            <a:chExt cx="3427372" cy="3426804"/>
          </a:xfrm>
        </p:grpSpPr>
        <p:grpSp>
          <p:nvGrpSpPr>
            <p:cNvPr id="93" name="群組 92"/>
            <p:cNvGrpSpPr/>
            <p:nvPr/>
          </p:nvGrpSpPr>
          <p:grpSpPr>
            <a:xfrm>
              <a:off x="7940333" y="1625917"/>
              <a:ext cx="2846260" cy="3426804"/>
              <a:chOff x="8308689" y="1464355"/>
              <a:chExt cx="2846260" cy="3426804"/>
            </a:xfrm>
          </p:grpSpPr>
          <p:grpSp>
            <p:nvGrpSpPr>
              <p:cNvPr id="98" name="群組 97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102" name="圓角矩形 101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5" name="圓角矩形 104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6" name="圓角矩形 105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7" name="圓角矩形 106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8" name="圓角矩形 107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9" name="圓角矩形 108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0" name="圓角矩形 109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1" name="圓角矩形 110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圓角矩形 113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5" name="圓角矩形 114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6" name="圓角矩形 115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8" name="圓角矩形 117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9" name="圓角矩形 118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0" name="圓角矩形 119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1" name="圓角矩形 120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2" name="圓角矩形 121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3" name="圓角矩形 122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4" name="圓角矩形 123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5" name="圓角矩形 124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6" name="圓角矩形 125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99" name="圓角矩形 98"/>
              <p:cNvSpPr/>
              <p:nvPr/>
            </p:nvSpPr>
            <p:spPr>
              <a:xfrm>
                <a:off x="8457986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0" name="弧形 99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1045962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4" name="群組 93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95" name="圓角矩形 94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6" name="弧形 95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弧形 96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28" name="圓角矩形 127"/>
          <p:cNvSpPr/>
          <p:nvPr/>
        </p:nvSpPr>
        <p:spPr>
          <a:xfrm>
            <a:off x="11328486" y="4472563"/>
            <a:ext cx="163456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n w="19050">
                  <a:noFill/>
                </a:ln>
                <a:latin typeface="Source Code Pro" panose="020B0509030403020204" pitchFamily="49" charset="0"/>
              </a:rPr>
              <a:t>-1e30</a:t>
            </a:r>
          </a:p>
        </p:txBody>
      </p:sp>
      <p:cxnSp>
        <p:nvCxnSpPr>
          <p:cNvPr id="129" name="直線單箭頭接點 128"/>
          <p:cNvCxnSpPr>
            <a:stCxn id="128" idx="1"/>
            <a:endCxn id="24" idx="1"/>
          </p:cNvCxnSpPr>
          <p:nvPr/>
        </p:nvCxnSpPr>
        <p:spPr>
          <a:xfrm rot="10800000" flipV="1">
            <a:off x="11296360" y="4832566"/>
            <a:ext cx="32122" cy="1297381"/>
          </a:xfrm>
          <a:prstGeom prst="bentConnector3">
            <a:avLst>
              <a:gd name="adj1" fmla="val 3088980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/>
          <p:cNvGrpSpPr/>
          <p:nvPr/>
        </p:nvGrpSpPr>
        <p:grpSpPr>
          <a:xfrm>
            <a:off x="10134762" y="5265614"/>
            <a:ext cx="3440474" cy="3426804"/>
            <a:chOff x="7330556" y="1857078"/>
            <a:chExt cx="3440474" cy="3426804"/>
          </a:xfrm>
        </p:grpSpPr>
        <p:grpSp>
          <p:nvGrpSpPr>
            <p:cNvPr id="5" name="群組 4"/>
            <p:cNvGrpSpPr/>
            <p:nvPr/>
          </p:nvGrpSpPr>
          <p:grpSpPr>
            <a:xfrm>
              <a:off x="7920877" y="1857078"/>
              <a:ext cx="2850153" cy="3426804"/>
              <a:chOff x="8308689" y="1464355"/>
              <a:chExt cx="2850153" cy="3426804"/>
            </a:xfrm>
          </p:grpSpPr>
          <p:grpSp>
            <p:nvGrpSpPr>
              <p:cNvPr id="10" name="群組 9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19" name="圓角矩形 1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0" name="圓角矩形 1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1" name="圓角矩形 2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2" name="圓角矩形 2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3" name="圓角矩形 22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4" name="圓角矩形 23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9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5" name="圓角矩形 24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6" name="圓角矩形 25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7" name="圓角矩形 26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8" name="圓角矩形 27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9" name="圓角矩形 28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0" name="圓角矩形 29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1" name="圓角矩形 30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2" name="圓角矩形 31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3" name="圓角矩形 32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4" name="圓角矩形 33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5" name="圓角矩形 34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8" name="圓角矩形 37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9" name="圓角矩形 38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3" name="圓角矩形 42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6" name="圓角矩形 15"/>
              <p:cNvSpPr/>
              <p:nvPr/>
            </p:nvSpPr>
            <p:spPr>
              <a:xfrm>
                <a:off x="8448777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" name="弧形 1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弧形 17"/>
              <p:cNvSpPr/>
              <p:nvPr/>
            </p:nvSpPr>
            <p:spPr>
              <a:xfrm>
                <a:off x="10463897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" name="群組 5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7" name="圓角矩形 6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" name="弧形 7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弧形 8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33" name="圓角矩形 132"/>
          <p:cNvSpPr/>
          <p:nvPr/>
        </p:nvSpPr>
        <p:spPr>
          <a:xfrm>
            <a:off x="10811447" y="8906017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Masking</a:t>
            </a:r>
          </a:p>
        </p:txBody>
      </p:sp>
      <p:sp>
        <p:nvSpPr>
          <p:cNvPr id="134" name="圓角矩形 133"/>
          <p:cNvSpPr/>
          <p:nvPr/>
        </p:nvSpPr>
        <p:spPr>
          <a:xfrm>
            <a:off x="7371478" y="8936235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QK</a:t>
            </a:r>
          </a:p>
        </p:txBody>
      </p:sp>
      <p:grpSp>
        <p:nvGrpSpPr>
          <p:cNvPr id="140" name="群組 139"/>
          <p:cNvGrpSpPr/>
          <p:nvPr/>
        </p:nvGrpSpPr>
        <p:grpSpPr>
          <a:xfrm>
            <a:off x="14896590" y="8790542"/>
            <a:ext cx="2801036" cy="720000"/>
            <a:chOff x="8969374" y="5257011"/>
            <a:chExt cx="2801036" cy="720000"/>
          </a:xfrm>
        </p:grpSpPr>
        <p:sp>
          <p:nvSpPr>
            <p:cNvPr id="137" name="圓角矩形 136"/>
            <p:cNvSpPr/>
            <p:nvPr/>
          </p:nvSpPr>
          <p:spPr>
            <a:xfrm>
              <a:off x="8969374" y="5257011"/>
              <a:ext cx="1228305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>
                  <a:latin typeface="Source Code Pro" panose="020B0509030403020204" pitchFamily="49" charset="0"/>
                </a:rPr>
                <a:t>QK</a:t>
              </a:r>
            </a:p>
          </p:txBody>
        </p:sp>
        <p:sp>
          <p:nvSpPr>
            <p:cNvPr id="139" name="圓角矩形 138"/>
            <p:cNvSpPr/>
            <p:nvPr/>
          </p:nvSpPr>
          <p:spPr>
            <a:xfrm>
              <a:off x="9682846" y="5451344"/>
              <a:ext cx="2087564" cy="514562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Source Code Pro" panose="020B0509030403020204" pitchFamily="49" charset="0"/>
                </a:rPr>
                <a:t>Masking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圓角矩形 126"/>
              <p:cNvSpPr/>
              <p:nvPr/>
            </p:nvSpPr>
            <p:spPr>
              <a:xfrm>
                <a:off x="9360335" y="6852260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7" name="圓角矩形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276" y="3081154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圓角矩形 129"/>
              <p:cNvSpPr/>
              <p:nvPr/>
            </p:nvSpPr>
            <p:spPr>
              <a:xfrm>
                <a:off x="13498971" y="6902317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0" name="圓角矩形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911" y="3131211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81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0"/>
    </mc:Choice>
    <mc:Fallback xmlns="">
      <p:transition spd="slow" advTm="139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3" name="圓角矩形 92"/>
              <p:cNvSpPr/>
              <p:nvPr/>
            </p:nvSpPr>
            <p:spPr>
              <a:xfrm>
                <a:off x="9715054" y="7291055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3" name="圓角矩形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995" y="3519949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圓角矩形 93"/>
              <p:cNvSpPr/>
              <p:nvPr/>
            </p:nvSpPr>
            <p:spPr>
              <a:xfrm>
                <a:off x="13061689" y="7354374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4" name="圓角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629" y="3583268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0" name="群組 159"/>
          <p:cNvGrpSpPr/>
          <p:nvPr/>
        </p:nvGrpSpPr>
        <p:grpSpPr>
          <a:xfrm>
            <a:off x="10541797" y="5523201"/>
            <a:ext cx="2489494" cy="3974521"/>
            <a:chOff x="4475281" y="1618679"/>
            <a:chExt cx="2489494" cy="3974521"/>
          </a:xfrm>
        </p:grpSpPr>
        <p:grpSp>
          <p:nvGrpSpPr>
            <p:cNvPr id="79" name="群組 78"/>
            <p:cNvGrpSpPr/>
            <p:nvPr/>
          </p:nvGrpSpPr>
          <p:grpSpPr>
            <a:xfrm rot="5400000">
              <a:off x="3990315" y="2618740"/>
              <a:ext cx="3974521" cy="1974399"/>
              <a:chOff x="3682028" y="2434102"/>
              <a:chExt cx="3974521" cy="2211494"/>
            </a:xfrm>
          </p:grpSpPr>
          <p:grpSp>
            <p:nvGrpSpPr>
              <p:cNvPr id="80" name="群組 79"/>
              <p:cNvGrpSpPr/>
              <p:nvPr/>
            </p:nvGrpSpPr>
            <p:grpSpPr>
              <a:xfrm rot="16200000">
                <a:off x="4277066" y="1839065"/>
                <a:ext cx="2211493" cy="3401569"/>
                <a:chOff x="6538612" y="1464982"/>
                <a:chExt cx="3849624" cy="3401569"/>
              </a:xfrm>
            </p:grpSpPr>
            <p:sp>
              <p:nvSpPr>
                <p:cNvPr id="82" name="圓角矩形 81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chemeClr val="accent6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3" name="弧形 82"/>
                <p:cNvSpPr/>
                <p:nvPr/>
              </p:nvSpPr>
              <p:spPr>
                <a:xfrm>
                  <a:off x="9693291" y="1636138"/>
                  <a:ext cx="694945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4" name="弧形 83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5" name="圓角矩形 84"/>
                <p:cNvSpPr/>
                <p:nvPr/>
              </p:nvSpPr>
              <p:spPr>
                <a:xfrm>
                  <a:off x="6538612" y="1464982"/>
                  <a:ext cx="3849624" cy="56692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>
                      <a:latin typeface="SauceCodePro Nerd Font" panose="020B0509030403020204" pitchFamily="49" charset="0"/>
                      <a:ea typeface="SauceCodePro Nerd Font" panose="020B0509030403020204" pitchFamily="49" charset="0"/>
                    </a:rPr>
                    <a:t>V depth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6" name="圓角矩形 85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chemeClr val="accent6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7" name="圓角矩形 86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chemeClr val="accent6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8" name="圓角矩形 87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chemeClr val="accent6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9" name="圓角矩形 88"/>
                <p:cNvSpPr/>
                <p:nvPr/>
              </p:nvSpPr>
              <p:spPr>
                <a:xfrm>
                  <a:off x="6538612" y="4299623"/>
                  <a:ext cx="3849624" cy="566928"/>
                </a:xfrm>
                <a:prstGeom prst="roundRect">
                  <a:avLst/>
                </a:prstGeom>
                <a:solidFill>
                  <a:schemeClr val="accent6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81" name="圓角矩形 80"/>
              <p:cNvSpPr/>
              <p:nvPr/>
            </p:nvSpPr>
            <p:spPr>
              <a:xfrm rot="16200000">
                <a:off x="6267338" y="3256385"/>
                <a:ext cx="2211493" cy="566928"/>
              </a:xfrm>
              <a:prstGeom prst="roundRect">
                <a:avLst/>
              </a:prstGeom>
              <a:solidFill>
                <a:schemeClr val="accent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59" name="群組 158"/>
            <p:cNvGrpSpPr/>
            <p:nvPr/>
          </p:nvGrpSpPr>
          <p:grpSpPr>
            <a:xfrm rot="10800000">
              <a:off x="4475281" y="2187844"/>
              <a:ext cx="875550" cy="3403641"/>
              <a:chOff x="6614748" y="2187844"/>
              <a:chExt cx="875550" cy="3403641"/>
            </a:xfrm>
          </p:grpSpPr>
          <p:sp>
            <p:nvSpPr>
              <p:cNvPr id="156" name="圓角矩形 155"/>
              <p:cNvSpPr/>
              <p:nvPr/>
            </p:nvSpPr>
            <p:spPr>
              <a:xfrm rot="5400000">
                <a:off x="5971774" y="3639865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K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7" name="弧形 156"/>
              <p:cNvSpPr/>
              <p:nvPr/>
            </p:nvSpPr>
            <p:spPr>
              <a:xfrm rot="5400000" flipH="1">
                <a:off x="6624771" y="2181975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弧形 157"/>
              <p:cNvSpPr/>
              <p:nvPr/>
            </p:nvSpPr>
            <p:spPr>
              <a:xfrm rot="5400000">
                <a:off x="6620617" y="4890671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65" name="群組 164"/>
          <p:cNvGrpSpPr/>
          <p:nvPr/>
        </p:nvGrpSpPr>
        <p:grpSpPr>
          <a:xfrm>
            <a:off x="14093005" y="5829718"/>
            <a:ext cx="2495520" cy="3401569"/>
            <a:chOff x="7887454" y="2038568"/>
            <a:chExt cx="2495520" cy="3401569"/>
          </a:xfrm>
        </p:grpSpPr>
        <p:grpSp>
          <p:nvGrpSpPr>
            <p:cNvPr id="98" name="群組 97"/>
            <p:cNvGrpSpPr/>
            <p:nvPr/>
          </p:nvGrpSpPr>
          <p:grpSpPr>
            <a:xfrm>
              <a:off x="8408576" y="2038568"/>
              <a:ext cx="1974398" cy="3401569"/>
              <a:chOff x="6538612" y="1464982"/>
              <a:chExt cx="3849624" cy="3401569"/>
            </a:xfrm>
          </p:grpSpPr>
          <p:sp>
            <p:nvSpPr>
              <p:cNvPr id="100" name="圓角矩形 99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弧形 101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圓角矩形 102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4" name="圓角矩形 103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圓角矩形 104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6" name="圓角矩形 105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7" name="圓角矩形 106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64" name="群組 163"/>
            <p:cNvGrpSpPr/>
            <p:nvPr/>
          </p:nvGrpSpPr>
          <p:grpSpPr>
            <a:xfrm rot="10800000">
              <a:off x="7887454" y="2607733"/>
              <a:ext cx="875550" cy="2827006"/>
              <a:chOff x="10032946" y="2607733"/>
              <a:chExt cx="875550" cy="2827006"/>
            </a:xfrm>
          </p:grpSpPr>
          <p:sp>
            <p:nvSpPr>
              <p:cNvPr id="161" name="圓角矩形 160"/>
              <p:cNvSpPr/>
              <p:nvPr/>
            </p:nvSpPr>
            <p:spPr>
              <a:xfrm rot="5400000">
                <a:off x="9389972" y="3767921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2" name="弧形 161"/>
              <p:cNvSpPr/>
              <p:nvPr/>
            </p:nvSpPr>
            <p:spPr>
              <a:xfrm rot="5400000" flipH="1">
                <a:off x="10042969" y="2601864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3" name="弧形 162"/>
              <p:cNvSpPr/>
              <p:nvPr/>
            </p:nvSpPr>
            <p:spPr>
              <a:xfrm rot="5400000">
                <a:off x="10038815" y="4733925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66" name="直線接點 165"/>
          <p:cNvCxnSpPr>
            <a:stCxn id="85" idx="2"/>
            <a:endCxn id="81" idx="2"/>
          </p:cNvCxnSpPr>
          <p:nvPr/>
        </p:nvCxnSpPr>
        <p:spPr>
          <a:xfrm>
            <a:off x="12044091" y="6090129"/>
            <a:ext cx="0" cy="3407593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/>
          <p:cNvCxnSpPr/>
          <p:nvPr/>
        </p:nvCxnSpPr>
        <p:spPr>
          <a:xfrm>
            <a:off x="11557383" y="6087117"/>
            <a:ext cx="0" cy="3407593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/>
          <p:cNvCxnSpPr/>
          <p:nvPr/>
        </p:nvCxnSpPr>
        <p:spPr>
          <a:xfrm>
            <a:off x="12545195" y="6087117"/>
            <a:ext cx="0" cy="3407593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>
            <a:stCxn id="100" idx="0"/>
            <a:endCxn id="107" idx="2"/>
          </p:cNvCxnSpPr>
          <p:nvPr/>
        </p:nvCxnSpPr>
        <p:spPr>
          <a:xfrm>
            <a:off x="15601326" y="6396646"/>
            <a:ext cx="0" cy="283464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>
            <a:off x="15124191" y="6400310"/>
            <a:ext cx="0" cy="2830977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>
            <a:off x="16063366" y="6390542"/>
            <a:ext cx="0" cy="2823955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圓角矩形 89"/>
          <p:cNvSpPr/>
          <p:nvPr/>
        </p:nvSpPr>
        <p:spPr>
          <a:xfrm>
            <a:off x="11684091" y="9693206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V</a:t>
            </a:r>
            <a:endParaRPr lang="en-US" altLang="zh-TW" sz="4800" dirty="0">
              <a:latin typeface="Source Code Pro" panose="020B0509030403020204" pitchFamily="49" charset="0"/>
            </a:endParaRPr>
          </a:p>
        </p:txBody>
      </p:sp>
      <p:sp>
        <p:nvSpPr>
          <p:cNvPr id="91" name="圓角矩形 90"/>
          <p:cNvSpPr/>
          <p:nvPr/>
        </p:nvSpPr>
        <p:spPr>
          <a:xfrm>
            <a:off x="6699652" y="9530114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grpSp>
        <p:nvGrpSpPr>
          <p:cNvPr id="92" name="群組 91"/>
          <p:cNvGrpSpPr/>
          <p:nvPr/>
        </p:nvGrpSpPr>
        <p:grpSpPr>
          <a:xfrm>
            <a:off x="5817416" y="5702577"/>
            <a:ext cx="3997104" cy="3426804"/>
            <a:chOff x="7330556" y="1857078"/>
            <a:chExt cx="3997104" cy="3426804"/>
          </a:xfrm>
        </p:grpSpPr>
        <p:grpSp>
          <p:nvGrpSpPr>
            <p:cNvPr id="95" name="群組 94"/>
            <p:cNvGrpSpPr/>
            <p:nvPr/>
          </p:nvGrpSpPr>
          <p:grpSpPr>
            <a:xfrm>
              <a:off x="7920877" y="1857078"/>
              <a:ext cx="3406783" cy="3426804"/>
              <a:chOff x="8308689" y="1464355"/>
              <a:chExt cx="3406783" cy="3426804"/>
            </a:xfrm>
          </p:grpSpPr>
          <p:grpSp>
            <p:nvGrpSpPr>
              <p:cNvPr id="109" name="群組 108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171" name="圓角矩形 170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5" name="圓角矩形 174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6" name="圓角矩形 175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7" name="圓角矩形 176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8" name="圓角矩形 177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9" name="圓角矩形 178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0" name="圓角矩形 179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1" name="圓角矩形 180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2" name="圓角矩形 181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3" name="圓角矩形 182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4" name="圓角矩形 183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5" name="圓角矩形 184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6" name="圓角矩形 185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7" name="圓角矩形 186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8" name="圓角矩形 187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9" name="圓角矩形 18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0" name="圓角矩形 18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1" name="圓角矩形 19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2" name="圓角矩形 19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3" name="圓角矩形 192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4" name="圓角矩形 193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5" name="圓角矩形 194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6" name="圓角矩形 195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7" name="圓角矩形 196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8" name="圓角矩形 197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10" name="圓角矩形 109"/>
              <p:cNvSpPr/>
              <p:nvPr/>
            </p:nvSpPr>
            <p:spPr>
              <a:xfrm>
                <a:off x="11145403" y="2052809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1" name="圓角矩形 110"/>
              <p:cNvSpPr/>
              <p:nvPr/>
            </p:nvSpPr>
            <p:spPr>
              <a:xfrm>
                <a:off x="11147560" y="261825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2" name="圓角矩形 111"/>
              <p:cNvSpPr/>
              <p:nvPr/>
            </p:nvSpPr>
            <p:spPr>
              <a:xfrm>
                <a:off x="11147640" y="3185182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3" name="圓角矩形 112"/>
              <p:cNvSpPr/>
              <p:nvPr/>
            </p:nvSpPr>
            <p:spPr>
              <a:xfrm>
                <a:off x="11148545" y="3754159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4" name="圓角矩形 113"/>
              <p:cNvSpPr/>
              <p:nvPr/>
            </p:nvSpPr>
            <p:spPr>
              <a:xfrm>
                <a:off x="11145403" y="4319604"/>
                <a:ext cx="566927" cy="566928"/>
              </a:xfrm>
              <a:prstGeom prst="roundRect">
                <a:avLst/>
              </a:prstGeom>
              <a:solidFill>
                <a:srgbClr val="CCDE8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5" name="圓角矩形 114"/>
              <p:cNvSpPr/>
              <p:nvPr/>
            </p:nvSpPr>
            <p:spPr>
              <a:xfrm>
                <a:off x="8748334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K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7" name="弧形 16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8" name="弧形 167"/>
              <p:cNvSpPr/>
              <p:nvPr/>
            </p:nvSpPr>
            <p:spPr>
              <a:xfrm>
                <a:off x="1101738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6" name="群組 95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97" name="圓角矩形 96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9" name="弧形 98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弧形 107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812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0"/>
    </mc:Choice>
    <mc:Fallback xmlns="">
      <p:transition spd="slow" advTm="105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群組 63"/>
          <p:cNvGrpSpPr/>
          <p:nvPr/>
        </p:nvGrpSpPr>
        <p:grpSpPr>
          <a:xfrm>
            <a:off x="5947955" y="6779888"/>
            <a:ext cx="6444316" cy="3401569"/>
            <a:chOff x="1669443" y="3190097"/>
            <a:chExt cx="6444316" cy="3401569"/>
          </a:xfrm>
        </p:grpSpPr>
        <p:grpSp>
          <p:nvGrpSpPr>
            <p:cNvPr id="4" name="群組 3"/>
            <p:cNvGrpSpPr/>
            <p:nvPr/>
          </p:nvGrpSpPr>
          <p:grpSpPr>
            <a:xfrm>
              <a:off x="1669443" y="3361252"/>
              <a:ext cx="2495520" cy="3230414"/>
              <a:chOff x="7887454" y="2209723"/>
              <a:chExt cx="2495520" cy="3230414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8408576" y="2209723"/>
                <a:ext cx="1974398" cy="3230414"/>
                <a:chOff x="6538612" y="1636137"/>
                <a:chExt cx="3849624" cy="3230414"/>
              </a:xfrm>
            </p:grpSpPr>
            <p:sp>
              <p:nvSpPr>
                <p:cNvPr id="10" name="圓角矩形 9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" name="弧形 11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圓角矩形 13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" name="圓角矩形 14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" name="圓角矩形 15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" name="圓角矩形 16"/>
                <p:cNvSpPr/>
                <p:nvPr/>
              </p:nvSpPr>
              <p:spPr>
                <a:xfrm>
                  <a:off x="6538612" y="4299623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6" name="群組 5"/>
              <p:cNvGrpSpPr/>
              <p:nvPr/>
            </p:nvGrpSpPr>
            <p:grpSpPr>
              <a:xfrm rot="10800000">
                <a:off x="7887454" y="2607733"/>
                <a:ext cx="875550" cy="2827006"/>
                <a:chOff x="10032946" y="2607733"/>
                <a:chExt cx="875550" cy="2827006"/>
              </a:xfrm>
            </p:grpSpPr>
            <p:sp>
              <p:nvSpPr>
                <p:cNvPr id="7" name="圓角矩形 6"/>
                <p:cNvSpPr/>
                <p:nvPr/>
              </p:nvSpPr>
              <p:spPr>
                <a:xfrm rot="5400000">
                  <a:off x="9389972" y="3767921"/>
                  <a:ext cx="2530900" cy="50614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Q 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" name="弧形 7"/>
                <p:cNvSpPr/>
                <p:nvPr/>
              </p:nvSpPr>
              <p:spPr>
                <a:xfrm rot="5400000" flipH="1">
                  <a:off x="10042969" y="2601864"/>
                  <a:ext cx="694946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弧形 8"/>
                <p:cNvSpPr/>
                <p:nvPr/>
              </p:nvSpPr>
              <p:spPr>
                <a:xfrm rot="5400000">
                  <a:off x="10038815" y="4733925"/>
                  <a:ext cx="694945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19" name="群組 18"/>
            <p:cNvGrpSpPr/>
            <p:nvPr/>
          </p:nvGrpSpPr>
          <p:grpSpPr>
            <a:xfrm>
              <a:off x="2922471" y="3190097"/>
              <a:ext cx="4285297" cy="3401569"/>
              <a:chOff x="4116038" y="1464982"/>
              <a:chExt cx="8355350" cy="3401569"/>
            </a:xfrm>
          </p:grpSpPr>
          <p:sp>
            <p:nvSpPr>
              <p:cNvPr id="24" name="圓角矩形 23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圓角矩形 26"/>
                  <p:cNvSpPr/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solidFill>
                    <a:schemeClr val="accent1">
                      <a:alpha val="0"/>
                    </a:schemeClr>
                  </a:solid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V depth</a:t>
                    </a:r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Head number</a:t>
                    </a:r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27" name="圓角矩形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blipFill rotWithShape="0">
                    <a:blip r:embed="rId2"/>
                    <a:stretch>
                      <a:fillRect b="-13684"/>
                    </a:stretch>
                  </a:blip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圓角矩形 27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9" name="圓角矩形 28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0" name="圓角矩形 29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1" name="圓角矩形 30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46" name="群組 45"/>
            <p:cNvGrpSpPr/>
            <p:nvPr/>
          </p:nvGrpSpPr>
          <p:grpSpPr>
            <a:xfrm>
              <a:off x="6139361" y="3355855"/>
              <a:ext cx="1974398" cy="3230413"/>
              <a:chOff x="6538612" y="1636138"/>
              <a:chExt cx="3849624" cy="3230413"/>
            </a:xfrm>
          </p:grpSpPr>
          <p:sp>
            <p:nvSpPr>
              <p:cNvPr id="47" name="圓角矩形 46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48" name="弧形 47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圓角矩形 50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2" name="圓角矩形 51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3" name="圓角矩形 52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4" name="圓角矩形 53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</p:grpSp>
      <p:cxnSp>
        <p:nvCxnSpPr>
          <p:cNvPr id="65" name="直線單箭頭接點 64"/>
          <p:cNvCxnSpPr>
            <a:stCxn id="52" idx="3"/>
            <a:endCxn id="80" idx="1"/>
          </p:cNvCxnSpPr>
          <p:nvPr/>
        </p:nvCxnSpPr>
        <p:spPr>
          <a:xfrm>
            <a:off x="12392275" y="8758738"/>
            <a:ext cx="131893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12770055" y="450677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5924737" y="411100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弧形 68"/>
          <p:cNvSpPr/>
          <p:nvPr/>
        </p:nvSpPr>
        <p:spPr>
          <a:xfrm flipH="1">
            <a:off x="12770055" y="411100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圓角矩形 69"/>
          <p:cNvSpPr/>
          <p:nvPr/>
        </p:nvSpPr>
        <p:spPr>
          <a:xfrm>
            <a:off x="12770055" y="393984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70055" y="507370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12770055" y="564063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12770055" y="620756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4" name="圓角矩形 73"/>
          <p:cNvSpPr/>
          <p:nvPr/>
        </p:nvSpPr>
        <p:spPr>
          <a:xfrm>
            <a:off x="12770055" y="6774489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5" name="圓角矩形 74"/>
          <p:cNvSpPr/>
          <p:nvPr/>
        </p:nvSpPr>
        <p:spPr>
          <a:xfrm rot="5400000">
            <a:off x="22945750" y="5642871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Q </a:t>
            </a:r>
            <a:r>
              <a:rPr lang="en-US" altLang="zh-TW" sz="2400" dirty="0">
                <a:latin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6" name="弧形 75"/>
          <p:cNvSpPr/>
          <p:nvPr/>
        </p:nvSpPr>
        <p:spPr>
          <a:xfrm rot="5400000" flipH="1">
            <a:off x="16258870" y="4462952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弧形 76"/>
          <p:cNvSpPr/>
          <p:nvPr/>
        </p:nvSpPr>
        <p:spPr>
          <a:xfrm rot="5400000">
            <a:off x="16254220" y="659817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圓角矩形 79"/>
          <p:cNvSpPr/>
          <p:nvPr/>
        </p:nvSpPr>
        <p:spPr>
          <a:xfrm>
            <a:off x="13711204" y="8403795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82" name="直線單箭頭接點 81"/>
          <p:cNvCxnSpPr>
            <a:stCxn id="80" idx="0"/>
            <a:endCxn id="74" idx="2"/>
          </p:cNvCxnSpPr>
          <p:nvPr/>
        </p:nvCxnSpPr>
        <p:spPr>
          <a:xfrm flipV="1">
            <a:off x="14694867" y="7341417"/>
            <a:ext cx="0" cy="1062374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圓角矩形 88"/>
          <p:cNvSpPr/>
          <p:nvPr/>
        </p:nvSpPr>
        <p:spPr>
          <a:xfrm>
            <a:off x="9203321" y="4517575"/>
            <a:ext cx="2832526" cy="1703735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Multi-Head Attention Output</a:t>
            </a:r>
          </a:p>
        </p:txBody>
      </p:sp>
      <p:cxnSp>
        <p:nvCxnSpPr>
          <p:cNvPr id="90" name="直線單箭頭接點 89"/>
          <p:cNvCxnSpPr>
            <a:stCxn id="89" idx="3"/>
          </p:cNvCxnSpPr>
          <p:nvPr/>
        </p:nvCxnSpPr>
        <p:spPr>
          <a:xfrm flipV="1">
            <a:off x="12035851" y="5359138"/>
            <a:ext cx="616369" cy="10302"/>
          </a:xfrm>
          <a:prstGeom prst="straightConnector1">
            <a:avLst/>
          </a:prstGeom>
          <a:ln w="127000" cmpd="dbl">
            <a:solidFill>
              <a:schemeClr val="bg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95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"/>
    </mc:Choice>
    <mc:Fallback xmlns="">
      <p:transition spd="slow" advTm="543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904545" y="7332064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8871871" y="7332068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0839197" y="7332068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7528208" y="9102757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9495534" y="9102757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11462860" y="9102757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cxnSp>
        <p:nvCxnSpPr>
          <p:cNvPr id="10" name="直線單箭頭接點 9"/>
          <p:cNvCxnSpPr>
            <a:stCxn id="7" idx="0"/>
            <a:endCxn id="4" idx="2"/>
          </p:cNvCxnSpPr>
          <p:nvPr/>
        </p:nvCxnSpPr>
        <p:spPr>
          <a:xfrm flipV="1">
            <a:off x="7888208" y="8077479"/>
            <a:ext cx="0" cy="102528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8" idx="0"/>
            <a:endCxn id="5" idx="2"/>
          </p:cNvCxnSpPr>
          <p:nvPr/>
        </p:nvCxnSpPr>
        <p:spPr>
          <a:xfrm flipV="1">
            <a:off x="9855534" y="8077481"/>
            <a:ext cx="0" cy="102527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9" idx="0"/>
            <a:endCxn id="6" idx="2"/>
          </p:cNvCxnSpPr>
          <p:nvPr/>
        </p:nvCxnSpPr>
        <p:spPr>
          <a:xfrm flipV="1">
            <a:off x="11822860" y="8077477"/>
            <a:ext cx="0" cy="102528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8123294" y="5140097"/>
            <a:ext cx="3464480" cy="1014286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Scaled </a:t>
            </a:r>
            <a:r>
              <a:rPr lang="en-US" altLang="zh-TW" sz="3200" dirty="0"/>
              <a:t>Dot-Product </a:t>
            </a:r>
            <a:r>
              <a:rPr lang="en-US" altLang="zh-TW" sz="3200" dirty="0"/>
              <a:t>A</a:t>
            </a:r>
            <a:r>
              <a:rPr lang="en-US" altLang="zh-TW" sz="3200" dirty="0"/>
              <a:t>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4" name="直線單箭頭接點 34"/>
          <p:cNvCxnSpPr>
            <a:stCxn id="4" idx="0"/>
            <a:endCxn id="13" idx="2"/>
          </p:cNvCxnSpPr>
          <p:nvPr/>
        </p:nvCxnSpPr>
        <p:spPr>
          <a:xfrm rot="5400000" flipH="1" flipV="1">
            <a:off x="8283031" y="5759560"/>
            <a:ext cx="1177680" cy="1967326"/>
          </a:xfrm>
          <a:prstGeom prst="bentConnector3">
            <a:avLst>
              <a:gd name="adj1" fmla="val 50000"/>
            </a:avLst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34"/>
          <p:cNvCxnSpPr>
            <a:stCxn id="6" idx="0"/>
            <a:endCxn id="13" idx="2"/>
          </p:cNvCxnSpPr>
          <p:nvPr/>
        </p:nvCxnSpPr>
        <p:spPr>
          <a:xfrm rot="16200000" flipV="1">
            <a:off x="10250361" y="5759561"/>
            <a:ext cx="1177681" cy="1967326"/>
          </a:xfrm>
          <a:prstGeom prst="bentConnector3">
            <a:avLst>
              <a:gd name="adj1" fmla="val 50000"/>
            </a:avLst>
          </a:prstGeom>
          <a:ln w="63500" cmpd="sng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5" idx="0"/>
            <a:endCxn id="13" idx="2"/>
          </p:cNvCxnSpPr>
          <p:nvPr/>
        </p:nvCxnSpPr>
        <p:spPr>
          <a:xfrm flipV="1">
            <a:off x="9855534" y="6154383"/>
            <a:ext cx="0" cy="1177682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圓角矩形 70"/>
          <p:cNvSpPr/>
          <p:nvPr/>
        </p:nvSpPr>
        <p:spPr>
          <a:xfrm>
            <a:off x="7056945" y="7484464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9024271" y="7484468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10991597" y="7484468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4" name="圓角矩形 73"/>
          <p:cNvSpPr/>
          <p:nvPr/>
        </p:nvSpPr>
        <p:spPr>
          <a:xfrm>
            <a:off x="8275694" y="5292497"/>
            <a:ext cx="3464480" cy="1014286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Scaled </a:t>
            </a:r>
            <a:r>
              <a:rPr lang="en-US" altLang="zh-TW" sz="3200" dirty="0"/>
              <a:t>Dot-Product </a:t>
            </a:r>
            <a:r>
              <a:rPr lang="en-US" altLang="zh-TW" sz="3200" dirty="0"/>
              <a:t>A</a:t>
            </a:r>
            <a:r>
              <a:rPr lang="en-US" altLang="zh-TW" sz="3200" dirty="0"/>
              <a:t>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5" name="直線單箭頭接點 34"/>
          <p:cNvCxnSpPr>
            <a:stCxn id="71" idx="0"/>
            <a:endCxn id="74" idx="2"/>
          </p:cNvCxnSpPr>
          <p:nvPr/>
        </p:nvCxnSpPr>
        <p:spPr>
          <a:xfrm rot="5400000" flipH="1" flipV="1">
            <a:off x="8435431" y="5911960"/>
            <a:ext cx="1177680" cy="1967326"/>
          </a:xfrm>
          <a:prstGeom prst="bentConnector3">
            <a:avLst>
              <a:gd name="adj1" fmla="val 50000"/>
            </a:avLst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34"/>
          <p:cNvCxnSpPr>
            <a:stCxn id="73" idx="0"/>
            <a:endCxn id="74" idx="2"/>
          </p:cNvCxnSpPr>
          <p:nvPr/>
        </p:nvCxnSpPr>
        <p:spPr>
          <a:xfrm rot="16200000" flipV="1">
            <a:off x="10402761" y="5911961"/>
            <a:ext cx="1177681" cy="1967326"/>
          </a:xfrm>
          <a:prstGeom prst="bentConnector3">
            <a:avLst>
              <a:gd name="adj1" fmla="val 50000"/>
            </a:avLst>
          </a:prstGeom>
          <a:ln w="63500" cmpd="sng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stCxn id="72" idx="0"/>
            <a:endCxn id="74" idx="2"/>
          </p:cNvCxnSpPr>
          <p:nvPr/>
        </p:nvCxnSpPr>
        <p:spPr>
          <a:xfrm flipV="1">
            <a:off x="10007934" y="6306783"/>
            <a:ext cx="0" cy="1177682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>
            <a:stCxn id="7" idx="0"/>
            <a:endCxn id="71" idx="2"/>
          </p:cNvCxnSpPr>
          <p:nvPr/>
        </p:nvCxnSpPr>
        <p:spPr>
          <a:xfrm flipV="1">
            <a:off x="7888208" y="8229879"/>
            <a:ext cx="152400" cy="87288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>
            <a:stCxn id="8" idx="0"/>
            <a:endCxn id="72" idx="2"/>
          </p:cNvCxnSpPr>
          <p:nvPr/>
        </p:nvCxnSpPr>
        <p:spPr>
          <a:xfrm flipV="1">
            <a:off x="9855534" y="8229881"/>
            <a:ext cx="152400" cy="87287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stCxn id="9" idx="0"/>
            <a:endCxn id="73" idx="2"/>
          </p:cNvCxnSpPr>
          <p:nvPr/>
        </p:nvCxnSpPr>
        <p:spPr>
          <a:xfrm flipV="1">
            <a:off x="11822860" y="8229877"/>
            <a:ext cx="152400" cy="87288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圓角矩形 112"/>
          <p:cNvSpPr/>
          <p:nvPr/>
        </p:nvSpPr>
        <p:spPr>
          <a:xfrm>
            <a:off x="7209345" y="7636864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14" name="圓角矩形 113"/>
          <p:cNvSpPr/>
          <p:nvPr/>
        </p:nvSpPr>
        <p:spPr>
          <a:xfrm>
            <a:off x="9176671" y="7636868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15" name="圓角矩形 114"/>
          <p:cNvSpPr/>
          <p:nvPr/>
        </p:nvSpPr>
        <p:spPr>
          <a:xfrm>
            <a:off x="11143997" y="7636868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16" name="圓角矩形 115"/>
          <p:cNvSpPr/>
          <p:nvPr/>
        </p:nvSpPr>
        <p:spPr>
          <a:xfrm>
            <a:off x="8428094" y="5444897"/>
            <a:ext cx="3464480" cy="1014286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Scaled </a:t>
            </a:r>
            <a:r>
              <a:rPr lang="en-US" altLang="zh-TW" sz="3200" dirty="0"/>
              <a:t>Dot-Product </a:t>
            </a:r>
            <a:r>
              <a:rPr lang="en-US" altLang="zh-TW" sz="3200" dirty="0"/>
              <a:t>A</a:t>
            </a:r>
            <a:r>
              <a:rPr lang="en-US" altLang="zh-TW" sz="3200" dirty="0"/>
              <a:t>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17" name="直線單箭頭接點 34"/>
          <p:cNvCxnSpPr>
            <a:stCxn id="113" idx="0"/>
            <a:endCxn id="116" idx="2"/>
          </p:cNvCxnSpPr>
          <p:nvPr/>
        </p:nvCxnSpPr>
        <p:spPr>
          <a:xfrm rot="5400000" flipH="1" flipV="1">
            <a:off x="8587831" y="6064360"/>
            <a:ext cx="1177680" cy="1967326"/>
          </a:xfrm>
          <a:prstGeom prst="bentConnector3">
            <a:avLst>
              <a:gd name="adj1" fmla="val 50000"/>
            </a:avLst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34"/>
          <p:cNvCxnSpPr>
            <a:stCxn id="115" idx="0"/>
            <a:endCxn id="116" idx="2"/>
          </p:cNvCxnSpPr>
          <p:nvPr/>
        </p:nvCxnSpPr>
        <p:spPr>
          <a:xfrm rot="16200000" flipV="1">
            <a:off x="10555161" y="6064361"/>
            <a:ext cx="1177681" cy="1967326"/>
          </a:xfrm>
          <a:prstGeom prst="bentConnector3">
            <a:avLst>
              <a:gd name="adj1" fmla="val 50000"/>
            </a:avLst>
          </a:prstGeom>
          <a:ln w="63500" cmpd="sng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>
            <a:stCxn id="114" idx="0"/>
            <a:endCxn id="116" idx="2"/>
          </p:cNvCxnSpPr>
          <p:nvPr/>
        </p:nvCxnSpPr>
        <p:spPr>
          <a:xfrm flipV="1">
            <a:off x="10160334" y="6459184"/>
            <a:ext cx="0" cy="1177682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>
            <a:stCxn id="7" idx="0"/>
            <a:endCxn id="113" idx="2"/>
          </p:cNvCxnSpPr>
          <p:nvPr/>
        </p:nvCxnSpPr>
        <p:spPr>
          <a:xfrm flipV="1">
            <a:off x="7888208" y="8382279"/>
            <a:ext cx="304800" cy="72048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>
            <a:stCxn id="8" idx="0"/>
            <a:endCxn id="114" idx="2"/>
          </p:cNvCxnSpPr>
          <p:nvPr/>
        </p:nvCxnSpPr>
        <p:spPr>
          <a:xfrm flipV="1">
            <a:off x="9855534" y="8382281"/>
            <a:ext cx="304800" cy="72047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單箭頭接點 126"/>
          <p:cNvCxnSpPr>
            <a:stCxn id="9" idx="0"/>
            <a:endCxn id="115" idx="2"/>
          </p:cNvCxnSpPr>
          <p:nvPr/>
        </p:nvCxnSpPr>
        <p:spPr>
          <a:xfrm flipV="1">
            <a:off x="11822860" y="8382278"/>
            <a:ext cx="304800" cy="72048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34"/>
          <p:cNvCxnSpPr>
            <a:stCxn id="13" idx="0"/>
          </p:cNvCxnSpPr>
          <p:nvPr/>
        </p:nvCxnSpPr>
        <p:spPr>
          <a:xfrm rot="5400000" flipH="1" flipV="1">
            <a:off x="9323547" y="4455707"/>
            <a:ext cx="1216381" cy="152400"/>
          </a:xfrm>
          <a:prstGeom prst="bentConnector3">
            <a:avLst>
              <a:gd name="adj1" fmla="val 50000"/>
            </a:avLst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34"/>
          <p:cNvCxnSpPr>
            <a:stCxn id="116" idx="0"/>
          </p:cNvCxnSpPr>
          <p:nvPr/>
        </p:nvCxnSpPr>
        <p:spPr>
          <a:xfrm rot="16200000" flipV="1">
            <a:off x="9323547" y="4608107"/>
            <a:ext cx="1521181" cy="152400"/>
          </a:xfrm>
          <a:prstGeom prst="bentConnector3">
            <a:avLst>
              <a:gd name="adj1" fmla="val 58953"/>
            </a:avLst>
          </a:prstGeom>
          <a:ln w="63500" cmpd="sng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單箭頭接點 131"/>
          <p:cNvCxnSpPr>
            <a:stCxn id="74" idx="0"/>
          </p:cNvCxnSpPr>
          <p:nvPr/>
        </p:nvCxnSpPr>
        <p:spPr>
          <a:xfrm flipV="1">
            <a:off x="10007934" y="3923717"/>
            <a:ext cx="0" cy="136878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34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12218902" y="5573056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15373584" y="517728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12218902" y="517728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12218902" y="5006128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2218902" y="6139984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2218902" y="7256135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2218902" y="8631977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14725303" y="7102516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15721051" y="5524756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15721055" y="845565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9771244" y="574968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9771244" y="636914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9771244" y="698860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9771244" y="760806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9771244" y="822752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27" name="直線單箭頭接點 26"/>
          <p:cNvCxnSpPr>
            <a:stCxn id="23" idx="3"/>
            <a:endCxn id="10" idx="1"/>
          </p:cNvCxnSpPr>
          <p:nvPr/>
        </p:nvCxnSpPr>
        <p:spPr>
          <a:xfrm>
            <a:off x="10446954" y="6059410"/>
            <a:ext cx="1771948" cy="364038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8" idx="3"/>
            <a:endCxn id="5" idx="1"/>
          </p:cNvCxnSpPr>
          <p:nvPr/>
        </p:nvCxnSpPr>
        <p:spPr>
          <a:xfrm flipV="1">
            <a:off x="10446954" y="5856520"/>
            <a:ext cx="1771948" cy="144181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9" idx="3"/>
            <a:endCxn id="14" idx="1"/>
          </p:cNvCxnSpPr>
          <p:nvPr/>
        </p:nvCxnSpPr>
        <p:spPr>
          <a:xfrm>
            <a:off x="10446954" y="7917794"/>
            <a:ext cx="1771948" cy="99765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7" idx="3"/>
            <a:endCxn id="11" idx="1"/>
          </p:cNvCxnSpPr>
          <p:nvPr/>
        </p:nvCxnSpPr>
        <p:spPr>
          <a:xfrm>
            <a:off x="10446954" y="6678874"/>
            <a:ext cx="1771948" cy="86072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6" idx="3"/>
          </p:cNvCxnSpPr>
          <p:nvPr/>
        </p:nvCxnSpPr>
        <p:spPr>
          <a:xfrm flipV="1">
            <a:off x="10446954" y="7098445"/>
            <a:ext cx="1771948" cy="143880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圓角矩形 43"/>
          <p:cNvSpPr/>
          <p:nvPr/>
        </p:nvSpPr>
        <p:spPr>
          <a:xfrm rot="16200000">
            <a:off x="7844366" y="7005292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45" name="弧形 44"/>
          <p:cNvSpPr/>
          <p:nvPr/>
        </p:nvSpPr>
        <p:spPr>
          <a:xfrm rot="16200000" flipH="1">
            <a:off x="9411696" y="810373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弧形 45"/>
          <p:cNvSpPr/>
          <p:nvPr/>
        </p:nvSpPr>
        <p:spPr>
          <a:xfrm rot="16200000">
            <a:off x="9411699" y="570444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圓角矩形 29"/>
          <p:cNvSpPr/>
          <p:nvPr/>
        </p:nvSpPr>
        <p:spPr>
          <a:xfrm>
            <a:off x="9138313" y="8846980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7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1440690" y="5962164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4595372" y="556639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11440690" y="556639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1440690" y="5395236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1440690" y="6529092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>
                <a:latin typeface="SauceCodePro Nerd Font" panose="020B0509030403020204" pitchFamily="49" charset="0"/>
              </a:rPr>
              <a:t>Vector 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1440690" y="7096020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1440690" y="7662948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1440690" y="8229876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>
                <a:latin typeface="SauceCodePro Nerd Font" panose="020B0509030403020204" pitchFamily="49" charset="0"/>
              </a:rPr>
              <a:t>Vector 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8108910" y="581235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8108910" y="643181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108910" y="705127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8108910" y="767073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8108910" y="829019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 rot="16200000">
            <a:off x="6182032" y="7067967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3" name="弧形 22"/>
          <p:cNvSpPr/>
          <p:nvPr/>
        </p:nvSpPr>
        <p:spPr>
          <a:xfrm rot="16200000" flipH="1">
            <a:off x="7749362" y="816640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 rot="16200000">
            <a:off x="7749365" y="576712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9" idx="3"/>
            <a:endCxn id="10" idx="1"/>
          </p:cNvCxnSpPr>
          <p:nvPr/>
        </p:nvCxnSpPr>
        <p:spPr>
          <a:xfrm>
            <a:off x="8784620" y="7361008"/>
            <a:ext cx="2656070" cy="1847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9035431" y="6431818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Word Embedding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 rot="5400000">
            <a:off x="14308328" y="7098258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2" name="弧形 31"/>
          <p:cNvSpPr/>
          <p:nvPr/>
        </p:nvSpPr>
        <p:spPr>
          <a:xfrm rot="5400000" flipH="1">
            <a:off x="14929505" y="591833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5400000">
            <a:off x="14924855" y="8053559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7485864" y="8909655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523358" y="6679677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" name="肘形接點 5"/>
          <p:cNvCxnSpPr>
            <a:stCxn id="4" idx="3"/>
            <a:endCxn id="4" idx="1"/>
          </p:cNvCxnSpPr>
          <p:nvPr/>
        </p:nvCxnSpPr>
        <p:spPr>
          <a:xfrm flipH="1">
            <a:off x="6523358" y="7190379"/>
            <a:ext cx="1303506" cy="12700"/>
          </a:xfrm>
          <a:prstGeom prst="bentConnector5">
            <a:avLst>
              <a:gd name="adj1" fmla="val -27239"/>
              <a:gd name="adj2" fmla="val 1991496"/>
              <a:gd name="adj3" fmla="val 128731"/>
            </a:avLst>
          </a:prstGeom>
          <a:ln w="63500">
            <a:solidFill>
              <a:schemeClr val="accent6">
                <a:lumMod val="40000"/>
                <a:lumOff val="6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橢圓 8"/>
              <p:cNvSpPr/>
              <p:nvPr/>
            </p:nvSpPr>
            <p:spPr>
              <a:xfrm>
                <a:off x="6610908" y="8507363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" name="橢圓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4736256"/>
                <a:ext cx="1128409" cy="1101859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>
            <a:stCxn id="9" idx="0"/>
            <a:endCxn id="4" idx="2"/>
          </p:cNvCxnSpPr>
          <p:nvPr/>
        </p:nvCxnSpPr>
        <p:spPr>
          <a:xfrm flipH="1" flipV="1">
            <a:off x="7175112" y="7701082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橢圓 11"/>
              <p:cNvSpPr/>
              <p:nvPr/>
            </p:nvSpPr>
            <p:spPr>
              <a:xfrm>
                <a:off x="6610908" y="4771537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2" name="橢圓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1000430"/>
                <a:ext cx="1128409" cy="1101859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>
            <a:stCxn id="4" idx="0"/>
            <a:endCxn id="12" idx="4"/>
          </p:cNvCxnSpPr>
          <p:nvPr/>
        </p:nvCxnSpPr>
        <p:spPr>
          <a:xfrm flipV="1">
            <a:off x="7175112" y="5873396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10099894" y="6725345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橢圓 19"/>
              <p:cNvSpPr/>
              <p:nvPr/>
            </p:nvSpPr>
            <p:spPr>
              <a:xfrm>
                <a:off x="10187447" y="8553031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0" name="橢圓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4781921"/>
                <a:ext cx="1128409" cy="1101859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/>
          <p:cNvCxnSpPr>
            <a:stCxn id="20" idx="0"/>
            <a:endCxn id="18" idx="2"/>
          </p:cNvCxnSpPr>
          <p:nvPr/>
        </p:nvCxnSpPr>
        <p:spPr>
          <a:xfrm flipH="1" flipV="1">
            <a:off x="10751651" y="7746749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橢圓 21"/>
              <p:cNvSpPr/>
              <p:nvPr/>
            </p:nvSpPr>
            <p:spPr>
              <a:xfrm>
                <a:off x="10187447" y="4817204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2" name="橢圓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1046095"/>
                <a:ext cx="1128409" cy="1101859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單箭頭接點 22"/>
          <p:cNvCxnSpPr>
            <a:stCxn id="18" idx="0"/>
            <a:endCxn id="22" idx="4"/>
          </p:cNvCxnSpPr>
          <p:nvPr/>
        </p:nvCxnSpPr>
        <p:spPr>
          <a:xfrm flipV="1">
            <a:off x="10751651" y="5919064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12655025" y="6713726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橢圓 25"/>
              <p:cNvSpPr/>
              <p:nvPr/>
            </p:nvSpPr>
            <p:spPr>
              <a:xfrm>
                <a:off x="12742578" y="8541412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6" name="橢圓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4770302"/>
                <a:ext cx="1128409" cy="1101859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單箭頭接點 26"/>
          <p:cNvCxnSpPr>
            <a:stCxn id="26" idx="0"/>
            <a:endCxn id="24" idx="2"/>
          </p:cNvCxnSpPr>
          <p:nvPr/>
        </p:nvCxnSpPr>
        <p:spPr>
          <a:xfrm flipH="1" flipV="1">
            <a:off x="13306782" y="7735130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橢圓 27"/>
              <p:cNvSpPr/>
              <p:nvPr/>
            </p:nvSpPr>
            <p:spPr>
              <a:xfrm>
                <a:off x="12742578" y="4805585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8" name="橢圓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1034476"/>
                <a:ext cx="1128409" cy="1101859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單箭頭接點 28"/>
          <p:cNvCxnSpPr>
            <a:stCxn id="24" idx="0"/>
            <a:endCxn id="28" idx="4"/>
          </p:cNvCxnSpPr>
          <p:nvPr/>
        </p:nvCxnSpPr>
        <p:spPr>
          <a:xfrm flipV="1">
            <a:off x="13306782" y="5907445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16153740" y="6713725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橢圓 31"/>
              <p:cNvSpPr/>
              <p:nvPr/>
            </p:nvSpPr>
            <p:spPr>
              <a:xfrm>
                <a:off x="16241292" y="8541411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2" name="橢圓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4770302"/>
                <a:ext cx="1128409" cy="1101859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/>
          <p:cNvCxnSpPr>
            <a:stCxn id="32" idx="0"/>
            <a:endCxn id="30" idx="2"/>
          </p:cNvCxnSpPr>
          <p:nvPr/>
        </p:nvCxnSpPr>
        <p:spPr>
          <a:xfrm flipH="1" flipV="1">
            <a:off x="16805494" y="7735128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橢圓 33"/>
              <p:cNvSpPr/>
              <p:nvPr/>
            </p:nvSpPr>
            <p:spPr>
              <a:xfrm>
                <a:off x="16241292" y="4805585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4" name="橢圓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1034476"/>
                <a:ext cx="1128409" cy="1101859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單箭頭接點 34"/>
          <p:cNvCxnSpPr>
            <a:stCxn id="30" idx="0"/>
            <a:endCxn id="34" idx="4"/>
          </p:cNvCxnSpPr>
          <p:nvPr/>
        </p:nvCxnSpPr>
        <p:spPr>
          <a:xfrm flipV="1">
            <a:off x="16805494" y="5907442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8" idx="3"/>
            <a:endCxn id="24" idx="1"/>
          </p:cNvCxnSpPr>
          <p:nvPr/>
        </p:nvCxnSpPr>
        <p:spPr>
          <a:xfrm flipV="1">
            <a:off x="11403404" y="7224428"/>
            <a:ext cx="1251625" cy="1161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24" idx="3"/>
            <a:endCxn id="30" idx="1"/>
          </p:cNvCxnSpPr>
          <p:nvPr/>
        </p:nvCxnSpPr>
        <p:spPr>
          <a:xfrm>
            <a:off x="13958534" y="7224425"/>
            <a:ext cx="2195209" cy="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8488348" y="7224427"/>
            <a:ext cx="1361873" cy="11619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67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500532" y="5404220"/>
            <a:ext cx="3035087" cy="3133866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6" name="直線接點 5"/>
          <p:cNvCxnSpPr>
            <a:stCxn id="4" idx="1"/>
            <a:endCxn id="4" idx="2"/>
          </p:cNvCxnSpPr>
          <p:nvPr/>
        </p:nvCxnSpPr>
        <p:spPr>
          <a:xfrm>
            <a:off x="10500529" y="6971157"/>
            <a:ext cx="1517544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4" idx="0"/>
            <a:endCxn id="4" idx="3"/>
          </p:cNvCxnSpPr>
          <p:nvPr/>
        </p:nvCxnSpPr>
        <p:spPr>
          <a:xfrm>
            <a:off x="12018076" y="5404224"/>
            <a:ext cx="1517543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0500531" y="6187686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1259304" y="5404220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0659119" y="5567969"/>
            <a:ext cx="2717911" cy="28063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10492243" y="759087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12618255" y="540422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6494176" y="5834008"/>
            <a:ext cx="2637255" cy="745413"/>
          </a:xfrm>
          <a:prstGeom prst="roundRect">
            <a:avLst/>
          </a:prstGeom>
          <a:solidFill>
            <a:schemeClr val="accent6">
              <a:alpha val="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7155656" y="7237191"/>
            <a:ext cx="1975774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4" name="直線單箭頭接點 23"/>
          <p:cNvCxnSpPr>
            <a:stCxn id="22" idx="3"/>
          </p:cNvCxnSpPr>
          <p:nvPr/>
        </p:nvCxnSpPr>
        <p:spPr>
          <a:xfrm>
            <a:off x="9131433" y="6206714"/>
            <a:ext cx="136081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3" idx="3"/>
          </p:cNvCxnSpPr>
          <p:nvPr/>
        </p:nvCxnSpPr>
        <p:spPr>
          <a:xfrm flipV="1">
            <a:off x="9131433" y="7590873"/>
            <a:ext cx="1369097" cy="1902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4" idx="3"/>
            <a:endCxn id="42" idx="1"/>
          </p:cNvCxnSpPr>
          <p:nvPr/>
        </p:nvCxnSpPr>
        <p:spPr>
          <a:xfrm>
            <a:off x="13535620" y="6971157"/>
            <a:ext cx="1182441" cy="3015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圓角矩形 41"/>
          <p:cNvSpPr/>
          <p:nvPr/>
        </p:nvSpPr>
        <p:spPr>
          <a:xfrm>
            <a:off x="14718057" y="6631658"/>
            <a:ext cx="1975774" cy="73930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46" name="弧形 45"/>
          <p:cNvSpPr/>
          <p:nvPr/>
        </p:nvSpPr>
        <p:spPr>
          <a:xfrm>
            <a:off x="8436487" y="543823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弧形 46"/>
          <p:cNvSpPr/>
          <p:nvPr/>
        </p:nvSpPr>
        <p:spPr>
          <a:xfrm flipH="1">
            <a:off x="6513377" y="543823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角矩形 47"/>
          <p:cNvSpPr/>
          <p:nvPr/>
        </p:nvSpPr>
        <p:spPr>
          <a:xfrm>
            <a:off x="6634055" y="5001897"/>
            <a:ext cx="2377588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49" name="弧形 48"/>
          <p:cNvSpPr/>
          <p:nvPr/>
        </p:nvSpPr>
        <p:spPr>
          <a:xfrm>
            <a:off x="15998889" y="6229780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 flipH="1">
            <a:off x="14718056" y="623588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圓角矩形 50"/>
          <p:cNvSpPr/>
          <p:nvPr/>
        </p:nvSpPr>
        <p:spPr>
          <a:xfrm>
            <a:off x="14965076" y="5804390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2" name="弧形 51"/>
          <p:cNvSpPr/>
          <p:nvPr/>
        </p:nvSpPr>
        <p:spPr>
          <a:xfrm rot="10800000">
            <a:off x="7155656" y="758279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弧形 52"/>
          <p:cNvSpPr/>
          <p:nvPr/>
        </p:nvSpPr>
        <p:spPr>
          <a:xfrm rot="10800000" flipH="1">
            <a:off x="8450785" y="758279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圓角矩形 53"/>
          <p:cNvSpPr/>
          <p:nvPr/>
        </p:nvSpPr>
        <p:spPr>
          <a:xfrm>
            <a:off x="7402675" y="7978564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546831" y="4489820"/>
            <a:ext cx="3035087" cy="3133866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5" name="直線接點 4"/>
          <p:cNvCxnSpPr>
            <a:stCxn id="4" idx="1"/>
            <a:endCxn id="4" idx="2"/>
          </p:cNvCxnSpPr>
          <p:nvPr/>
        </p:nvCxnSpPr>
        <p:spPr>
          <a:xfrm>
            <a:off x="10546828" y="6056757"/>
            <a:ext cx="1517544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>
            <a:stCxn id="4" idx="0"/>
            <a:endCxn id="4" idx="3"/>
          </p:cNvCxnSpPr>
          <p:nvPr/>
        </p:nvCxnSpPr>
        <p:spPr>
          <a:xfrm>
            <a:off x="12064375" y="4489824"/>
            <a:ext cx="1517543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0546831" y="5273286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1305603" y="4489820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10705419" y="4653569"/>
            <a:ext cx="2717911" cy="28063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0538542" y="667647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12664554" y="448982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2" idx="3"/>
          </p:cNvCxnSpPr>
          <p:nvPr/>
        </p:nvCxnSpPr>
        <p:spPr>
          <a:xfrm>
            <a:off x="9177732" y="5292314"/>
            <a:ext cx="136081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79" idx="3"/>
          </p:cNvCxnSpPr>
          <p:nvPr/>
        </p:nvCxnSpPr>
        <p:spPr>
          <a:xfrm flipV="1">
            <a:off x="9150832" y="6676471"/>
            <a:ext cx="1395994" cy="1902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4" idx="3"/>
            <a:endCxn id="17" idx="1"/>
          </p:cNvCxnSpPr>
          <p:nvPr/>
        </p:nvCxnSpPr>
        <p:spPr>
          <a:xfrm>
            <a:off x="13581919" y="6056753"/>
            <a:ext cx="1134519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7" idx="3"/>
          </p:cNvCxnSpPr>
          <p:nvPr/>
        </p:nvCxnSpPr>
        <p:spPr>
          <a:xfrm flipH="1" flipV="1">
            <a:off x="16365204" y="5748703"/>
            <a:ext cx="452867" cy="308050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H="1" flipV="1">
            <a:off x="16365202" y="5908371"/>
            <a:ext cx="452866" cy="339495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H="1" flipV="1">
            <a:off x="16365201" y="6088201"/>
            <a:ext cx="425970" cy="31933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H="1" flipV="1">
            <a:off x="16365206" y="6240602"/>
            <a:ext cx="261935" cy="19636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H="1" flipV="1">
            <a:off x="16499137" y="5685814"/>
            <a:ext cx="318932" cy="239087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6365202" y="5685816"/>
            <a:ext cx="0" cy="75114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H="1" flipV="1">
            <a:off x="8848355" y="8167814"/>
            <a:ext cx="452866" cy="339496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H="1" flipV="1">
            <a:off x="8848355" y="8327483"/>
            <a:ext cx="452866" cy="339495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H="1" flipV="1">
            <a:off x="8848354" y="8507313"/>
            <a:ext cx="425970" cy="31933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flipH="1" flipV="1">
            <a:off x="8848360" y="8659716"/>
            <a:ext cx="304647" cy="228379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H="1" flipV="1">
            <a:off x="9032652" y="8142682"/>
            <a:ext cx="268570" cy="201333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8848355" y="8142682"/>
            <a:ext cx="0" cy="74541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圓角矩形 78"/>
          <p:cNvSpPr/>
          <p:nvPr/>
        </p:nvSpPr>
        <p:spPr>
          <a:xfrm>
            <a:off x="7049198" y="6322791"/>
            <a:ext cx="2101635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14716434" y="5685816"/>
            <a:ext cx="2101634" cy="74187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97" name="直線單箭頭接點 96"/>
          <p:cNvCxnSpPr>
            <a:stCxn id="77" idx="0"/>
            <a:endCxn id="79" idx="2"/>
          </p:cNvCxnSpPr>
          <p:nvPr/>
        </p:nvCxnSpPr>
        <p:spPr>
          <a:xfrm flipV="1">
            <a:off x="8086907" y="7068203"/>
            <a:ext cx="13111" cy="107447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77" idx="3"/>
          </p:cNvCxnSpPr>
          <p:nvPr/>
        </p:nvCxnSpPr>
        <p:spPr>
          <a:xfrm rot="10800000" flipV="1">
            <a:off x="9301224" y="6436960"/>
            <a:ext cx="7325914" cy="2078426"/>
          </a:xfrm>
          <a:prstGeom prst="bentConnector3">
            <a:avLst>
              <a:gd name="adj1" fmla="val 73"/>
            </a:avLst>
          </a:prstGeom>
          <a:ln w="1270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圓角矩形 76"/>
          <p:cNvSpPr/>
          <p:nvPr/>
        </p:nvSpPr>
        <p:spPr>
          <a:xfrm>
            <a:off x="6872584" y="8142680"/>
            <a:ext cx="2428641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latin typeface="Source Code Pro" panose="020B0509030403020204" pitchFamily="49" charset="0"/>
              </a:rPr>
              <a:t>Target’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6540475" y="4919608"/>
            <a:ext cx="2637255" cy="745413"/>
          </a:xfrm>
          <a:prstGeom prst="roundRect">
            <a:avLst/>
          </a:prstGeom>
          <a:solidFill>
            <a:schemeClr val="accent6">
              <a:alpha val="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1" name="弧形 30"/>
          <p:cNvSpPr/>
          <p:nvPr/>
        </p:nvSpPr>
        <p:spPr>
          <a:xfrm rot="10800000">
            <a:off x="6872584" y="8507310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10800000" flipH="1">
            <a:off x="8606277" y="850731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7051723" y="8903083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8266277" y="8896533"/>
            <a:ext cx="784810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</a:rPr>
              <a:t>+1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63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583349" y="306749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4898722" y="488742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0223124" y="4887422"/>
            <a:ext cx="4058702" cy="1277227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8957424" y="5526036"/>
            <a:ext cx="1265700" cy="0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6928071" y="887334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5553228" y="943673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2252473" y="4371773"/>
            <a:ext cx="2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0877631" y="198258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5295510" y="8243111"/>
            <a:ext cx="3265123" cy="630230"/>
          </a:xfrm>
          <a:prstGeom prst="roundRect">
            <a:avLst/>
          </a:prstGeom>
          <a:noFill/>
          <a:ln w="508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5295511" y="668029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6928072" y="7727462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6928073" y="616464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2252474" y="887334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0877631" y="943673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0619913" y="8243111"/>
            <a:ext cx="3265123" cy="630230"/>
          </a:xfrm>
          <a:prstGeom prst="roundRect">
            <a:avLst/>
          </a:prstGeom>
          <a:noFill/>
          <a:ln w="508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0619913" y="668029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2252475" y="616464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2252475" y="7727462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0619911" y="334464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2252473" y="2661573"/>
            <a:ext cx="1" cy="683071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98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127000" cmpd="dbl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127000" cmpd="dbl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98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962</TotalTime>
  <Words>431</Words>
  <Application>Microsoft Office PowerPoint</Application>
  <PresentationFormat>自訂</PresentationFormat>
  <Paragraphs>271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4" baseType="lpstr">
      <vt:lpstr>新細明體</vt:lpstr>
      <vt:lpstr>Arial</vt:lpstr>
      <vt:lpstr>Calibri</vt:lpstr>
      <vt:lpstr>Calibri Light</vt:lpstr>
      <vt:lpstr>Cambria Math</vt:lpstr>
      <vt:lpstr>SauceCodePro Nerd Font</vt:lpstr>
      <vt:lpstr>Source Code Pro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108</cp:revision>
  <dcterms:created xsi:type="dcterms:W3CDTF">2020-05-30T06:14:26Z</dcterms:created>
  <dcterms:modified xsi:type="dcterms:W3CDTF">2020-06-06T10:07:49Z</dcterms:modified>
</cp:coreProperties>
</file>