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  <p:sldId id="261" r:id="rId5"/>
    <p:sldId id="256" r:id="rId6"/>
    <p:sldId id="263" r:id="rId7"/>
    <p:sldId id="264" r:id="rId8"/>
    <p:sldId id="257" r:id="rId9"/>
    <p:sldId id="25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191919"/>
    <a:srgbClr val="9966FF"/>
    <a:srgbClr val="FF0066"/>
    <a:srgbClr val="FF9999"/>
    <a:srgbClr val="CCCCFF"/>
    <a:srgbClr val="FF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69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34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8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50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6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65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04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11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99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30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7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656634" y="219105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 smtClean="0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 smtClean="0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==1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 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0141128" y="17952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5656634" y="17952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320378" y="162413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656634" y="275798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==12 </a:t>
            </a:r>
            <a:r>
              <a:rPr lang="en-US" altLang="zh-TW" sz="2400" dirty="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656634" y="332491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==0 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656634" y="389184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==d 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656634" y="445877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==5 </a:t>
            </a:r>
            <a:r>
              <a:rPr lang="zh-TW" altLang="en-US" sz="240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smtClean="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324854" y="204124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701808" y="5138549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324854" y="266070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324854" y="328016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324854" y="389962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324854" y="451908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397976" y="3296861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1965306" y="439530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1965306" y="199601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3000564" y="3589899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3251375" y="266070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9851760" y="3327152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0472937" y="214723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0468284" y="428245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3429000" y="179222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6583679" y="139645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3429000" y="139645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429000" y="122529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429000" y="2359152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429000" y="3475303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429000" y="4851145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5935401" y="3321684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6931149" y="174392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6931150" y="467482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1051560" y="1792224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051560" y="2359152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051560" y="4851145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434846" y="180195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9589525" y="140617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6434846" y="140617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434846" y="123502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434846" y="236887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434846" y="348502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6434846" y="486087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8941247" y="333141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9936995" y="175365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9936996" y="468455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3987188" y="197857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987188" y="259803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987188" y="321749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3987188" y="383695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987188" y="445641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4662898" y="2288304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4662898" y="2085414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4662898" y="414668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4662898" y="290776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4662898" y="332733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2060310" y="323418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3627640" y="4332628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3627640" y="193334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3354257" y="5075874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656634" y="219105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8811313" y="17952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5656634" y="17952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656634" y="162413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656634" y="275798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656634" y="332491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656634" y="389184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656634" y="445877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324854" y="204124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324854" y="266070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324854" y="328016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324854" y="389962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324854" y="451908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397976" y="3296861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1965306" y="439530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1965306" y="199601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3000564" y="3589899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3251375" y="266070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8524272" y="3327152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9145449" y="214723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9140796" y="428245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1701808" y="5138549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39302" y="2908570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739302" y="3419273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1391055" y="392997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1391055" y="210228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4315838" y="295423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4967591" y="397564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4967591" y="214795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6870969" y="294261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7522722" y="3964021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7522722" y="213633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0369684" y="294261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1021437" y="3964021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1021437" y="213633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5619344" y="3453319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8174475" y="3453319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2704289" y="3453318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16473" y="1633114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" name="直線接點 5"/>
          <p:cNvCxnSpPr>
            <a:stCxn id="4" idx="1"/>
            <a:endCxn id="4" idx="2"/>
          </p:cNvCxnSpPr>
          <p:nvPr/>
        </p:nvCxnSpPr>
        <p:spPr>
          <a:xfrm>
            <a:off x="4716473" y="320004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0"/>
            <a:endCxn id="4" idx="3"/>
          </p:cNvCxnSpPr>
          <p:nvPr/>
        </p:nvCxnSpPr>
        <p:spPr>
          <a:xfrm>
            <a:off x="6234017" y="163311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4716472" y="241658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5475245" y="1633114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875060" y="1796863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708187" y="381976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834199" y="163311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10119" y="2062901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71600" y="3466084"/>
            <a:ext cx="1975774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22" idx="3"/>
          </p:cNvCxnSpPr>
          <p:nvPr/>
        </p:nvCxnSpPr>
        <p:spPr>
          <a:xfrm>
            <a:off x="3347374" y="2435608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</p:cNvCxnSpPr>
          <p:nvPr/>
        </p:nvCxnSpPr>
        <p:spPr>
          <a:xfrm flipV="1">
            <a:off x="3347374" y="3819764"/>
            <a:ext cx="1369097" cy="1902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4" idx="3"/>
            <a:endCxn id="42" idx="1"/>
          </p:cNvCxnSpPr>
          <p:nvPr/>
        </p:nvCxnSpPr>
        <p:spPr>
          <a:xfrm>
            <a:off x="7751560" y="3200047"/>
            <a:ext cx="1228161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8979721" y="2860552"/>
            <a:ext cx="1975774" cy="67899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弧形 45"/>
          <p:cNvSpPr/>
          <p:nvPr/>
        </p:nvSpPr>
        <p:spPr>
          <a:xfrm>
            <a:off x="2652428" y="166712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弧形 46"/>
          <p:cNvSpPr/>
          <p:nvPr/>
        </p:nvSpPr>
        <p:spPr>
          <a:xfrm flipH="1">
            <a:off x="729321" y="1667128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849999" y="1230791"/>
            <a:ext cx="2377588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9" name="弧形 48"/>
          <p:cNvSpPr/>
          <p:nvPr/>
        </p:nvSpPr>
        <p:spPr>
          <a:xfrm>
            <a:off x="10260550" y="245867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8979720" y="246477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9226740" y="2033284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2" name="弧形 51"/>
          <p:cNvSpPr/>
          <p:nvPr/>
        </p:nvSpPr>
        <p:spPr>
          <a:xfrm rot="10800000">
            <a:off x="1371599" y="38116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 rot="10800000" flipH="1">
            <a:off x="2666729" y="38116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1618619" y="4207458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62772" y="718714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5" name="直線接點 4"/>
          <p:cNvCxnSpPr>
            <a:stCxn id="4" idx="1"/>
            <a:endCxn id="4" idx="2"/>
          </p:cNvCxnSpPr>
          <p:nvPr/>
        </p:nvCxnSpPr>
        <p:spPr>
          <a:xfrm>
            <a:off x="4762772" y="228564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4" idx="0"/>
            <a:endCxn id="4" idx="3"/>
          </p:cNvCxnSpPr>
          <p:nvPr/>
        </p:nvCxnSpPr>
        <p:spPr>
          <a:xfrm>
            <a:off x="6280316" y="71871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4762771" y="150218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5521544" y="718714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921359" y="882463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754486" y="290536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880498" y="71871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3"/>
          </p:cNvCxnSpPr>
          <p:nvPr/>
        </p:nvCxnSpPr>
        <p:spPr>
          <a:xfrm>
            <a:off x="3393673" y="1521208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9" idx="3"/>
          </p:cNvCxnSpPr>
          <p:nvPr/>
        </p:nvCxnSpPr>
        <p:spPr>
          <a:xfrm flipV="1">
            <a:off x="3366776" y="2905365"/>
            <a:ext cx="1395994" cy="190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17" idx="1"/>
          </p:cNvCxnSpPr>
          <p:nvPr/>
        </p:nvCxnSpPr>
        <p:spPr>
          <a:xfrm>
            <a:off x="7797859" y="2285647"/>
            <a:ext cx="1134519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7" idx="3"/>
          </p:cNvCxnSpPr>
          <p:nvPr/>
        </p:nvCxnSpPr>
        <p:spPr>
          <a:xfrm flipH="1" flipV="1">
            <a:off x="10581145" y="1977597"/>
            <a:ext cx="452867" cy="30805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10581146" y="2137262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10581145" y="2317092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 flipV="1">
            <a:off x="10581147" y="2469493"/>
            <a:ext cx="261935" cy="19636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10715081" y="1914707"/>
            <a:ext cx="318932" cy="239087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0581146" y="1914707"/>
            <a:ext cx="0" cy="7511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3064299" y="4396708"/>
            <a:ext cx="452866" cy="339496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3064299" y="4556374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3064298" y="4736204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 flipV="1">
            <a:off x="3064301" y="4888607"/>
            <a:ext cx="304647" cy="228379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3248596" y="4371573"/>
            <a:ext cx="268570" cy="20133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3064299" y="4371573"/>
            <a:ext cx="0" cy="74541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1265141" y="2551684"/>
            <a:ext cx="2101635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8932378" y="1914707"/>
            <a:ext cx="2101634" cy="7418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97" name="直線單箭頭接點 96"/>
          <p:cNvCxnSpPr>
            <a:stCxn id="77" idx="0"/>
            <a:endCxn id="79" idx="2"/>
          </p:cNvCxnSpPr>
          <p:nvPr/>
        </p:nvCxnSpPr>
        <p:spPr>
          <a:xfrm flipV="1">
            <a:off x="2302848" y="3297097"/>
            <a:ext cx="13111" cy="107447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77" idx="3"/>
          </p:cNvCxnSpPr>
          <p:nvPr/>
        </p:nvCxnSpPr>
        <p:spPr>
          <a:xfrm rot="10800000" flipV="1">
            <a:off x="3517168" y="2665854"/>
            <a:ext cx="7325914" cy="2078426"/>
          </a:xfrm>
          <a:prstGeom prst="bentConnector3">
            <a:avLst>
              <a:gd name="adj1" fmla="val 73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1088527" y="4371573"/>
            <a:ext cx="2428641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latin typeface="Source Code Pro" panose="020B0509030403020204" pitchFamily="49" charset="0"/>
              </a:rPr>
              <a:t>Target’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756418" y="1148501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3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36515" y="941832"/>
            <a:ext cx="8959174" cy="472744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023677" y="1370188"/>
            <a:ext cx="3420892" cy="127722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795418" y="1370187"/>
            <a:ext cx="3420892" cy="1277227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5444569" y="2008801"/>
            <a:ext cx="1350849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3734124" y="5356106"/>
            <a:ext cx="1168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2359281" y="5919503"/>
            <a:ext cx="2749685" cy="7454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19" idx="2"/>
          </p:cNvCxnSpPr>
          <p:nvPr/>
        </p:nvCxnSpPr>
        <p:spPr>
          <a:xfrm flipH="1" flipV="1">
            <a:off x="8498081" y="816721"/>
            <a:ext cx="7783" cy="55346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123238" y="137731"/>
            <a:ext cx="2749685" cy="6789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2359281" y="4725876"/>
            <a:ext cx="2752021" cy="630230"/>
          </a:xfrm>
          <a:prstGeom prst="roundRect">
            <a:avLst/>
          </a:prstGeom>
          <a:solidFill>
            <a:srgbClr val="FF999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359281" y="3163063"/>
            <a:ext cx="2752021" cy="1047164"/>
          </a:xfrm>
          <a:prstGeom prst="roundRect">
            <a:avLst/>
          </a:prstGeom>
          <a:solidFill>
            <a:srgbClr val="CC66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3735292" y="4210227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H="1" flipV="1">
            <a:off x="3734123" y="2647414"/>
            <a:ext cx="1169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8498082" y="5356106"/>
            <a:ext cx="1168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7123239" y="5919503"/>
            <a:ext cx="2749685" cy="7454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7123239" y="4725876"/>
            <a:ext cx="2752021" cy="630230"/>
          </a:xfrm>
          <a:prstGeom prst="roundRect">
            <a:avLst/>
          </a:prstGeom>
          <a:solidFill>
            <a:srgbClr val="FF999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7123239" y="3163063"/>
            <a:ext cx="2752021" cy="1047164"/>
          </a:xfrm>
          <a:prstGeom prst="roundRect">
            <a:avLst/>
          </a:prstGeom>
          <a:solidFill>
            <a:srgbClr val="CC66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8499250" y="2647414"/>
            <a:ext cx="6614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71" idx="2"/>
          </p:cNvCxnSpPr>
          <p:nvPr/>
        </p:nvCxnSpPr>
        <p:spPr>
          <a:xfrm flipH="1" flipV="1">
            <a:off x="8499250" y="4210227"/>
            <a:ext cx="6614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25686" y="1001948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45596" y="50389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645596" y="3560325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335604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335604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157936" y="1001948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7577846" y="50389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577846" y="3560325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7577846" y="1258113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928829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928829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3297677" y="1316477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4036979" y="577176"/>
            <a:ext cx="2859930" cy="4221804"/>
          </a:xfrm>
          <a:prstGeom prst="bentConnector4">
            <a:avLst>
              <a:gd name="adj1" fmla="val -25695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1645596" y="1258113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5188085" y="-573930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9288292" y="477520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3337774" y="6154364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9288292" y="6154363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2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172</Words>
  <Application>Microsoft Office PowerPoint</Application>
  <PresentationFormat>寬螢幕</PresentationFormat>
  <Paragraphs>89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34</cp:revision>
  <dcterms:created xsi:type="dcterms:W3CDTF">2020-05-30T06:14:26Z</dcterms:created>
  <dcterms:modified xsi:type="dcterms:W3CDTF">2020-06-03T09:09:05Z</dcterms:modified>
</cp:coreProperties>
</file>