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1599525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1C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373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22363"/>
            <a:ext cx="161996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602038"/>
            <a:ext cx="16199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94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58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65125"/>
            <a:ext cx="4657398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365125"/>
            <a:ext cx="1370219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06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75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09739"/>
            <a:ext cx="18629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589464"/>
            <a:ext cx="18629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9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825625"/>
            <a:ext cx="9179798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825625"/>
            <a:ext cx="9179798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31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65126"/>
            <a:ext cx="1862959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681163"/>
            <a:ext cx="9137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505075"/>
            <a:ext cx="913761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681163"/>
            <a:ext cx="9182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505075"/>
            <a:ext cx="918261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06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49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79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987426"/>
            <a:ext cx="10934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73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987426"/>
            <a:ext cx="10934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72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65126"/>
            <a:ext cx="18629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825625"/>
            <a:ext cx="18629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527D9-29E3-4DB2-8EBA-BAE0CB5F16B0}" type="datetimeFigureOut">
              <a:rPr lang="zh-TW" altLang="en-US" smtClean="0"/>
              <a:t>2020/7/21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F9D1-00D5-4826-A860-8ADC8DFDFE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0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4192740" y="1398080"/>
                <a:ext cx="13286232" cy="2386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6001" i="1">
                                  <a:solidFill>
                                    <a:srgbClr val="FBF1C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6001" i="1">
                                  <a:solidFill>
                                    <a:srgbClr val="FBF1C7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zh-TW" sz="6001" i="1">
                                      <a:solidFill>
                                        <a:srgbClr val="FBF1C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6001" i="1">
                                      <a:solidFill>
                                        <a:srgbClr val="FBF1C7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zh-TW" sz="6001" i="1">
                                      <a:solidFill>
                                        <a:srgbClr val="FBF1C7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TW" sz="6001" i="1">
                                      <a:solidFill>
                                        <a:srgbClr val="FBF1C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TW" sz="6001" i="1">
                                          <a:solidFill>
                                            <a:srgbClr val="FBF1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6001" i="1">
                                          <a:solidFill>
                                            <a:srgbClr val="FBF1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TW" sz="6001" i="1">
                                          <a:solidFill>
                                            <a:srgbClr val="FBF1C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6001" dirty="0">
                  <a:solidFill>
                    <a:srgbClr val="FBF1C7"/>
                  </a:solidFill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740" y="1398080"/>
                <a:ext cx="13286232" cy="23868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3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4192740" y="1398080"/>
                <a:ext cx="4013711" cy="2855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6001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6001" b="0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p>
                        <m:sSupPr>
                          <m:ctrlP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en-US" altLang="zh-TW" sz="6001" b="0" dirty="0" smtClean="0">
                  <a:solidFill>
                    <a:srgbClr val="FBF1C7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6001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p>
                        <m:sSup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US" altLang="zh-TW" sz="6001" dirty="0" smtClean="0">
                  <a:solidFill>
                    <a:srgbClr val="FBF1C7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6001" i="1" smtClean="0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sz="6001" i="1">
                          <a:solidFill>
                            <a:srgbClr val="FBF1C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p>
                        <m:sSupPr>
                          <m:ctrlP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6001" i="1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6001" b="0" i="1" smtClean="0">
                              <a:solidFill>
                                <a:srgbClr val="FBF1C7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</m:oMath>
                  </m:oMathPara>
                </a14:m>
                <a:endParaRPr lang="zh-TW" altLang="en-US" sz="6001" dirty="0">
                  <a:solidFill>
                    <a:srgbClr val="FBF1C7"/>
                  </a:solidFill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740" y="1398080"/>
                <a:ext cx="4013711" cy="28553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13</Words>
  <Application>Microsoft Office PowerPoint</Application>
  <PresentationFormat>自訂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6</cp:revision>
  <dcterms:created xsi:type="dcterms:W3CDTF">2020-07-21T04:09:37Z</dcterms:created>
  <dcterms:modified xsi:type="dcterms:W3CDTF">2020-07-21T16:19:17Z</dcterms:modified>
</cp:coreProperties>
</file>