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1C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8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99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40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9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95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0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86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22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7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85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85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60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37160" y="1189736"/>
                <a:ext cx="10561320" cy="23864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00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6000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𝑡𝑡𝑒𝑛𝑡𝑖𝑜𝑛</m:t>
                      </m:r>
                      <m:r>
                        <a:rPr lang="en-US" altLang="zh-TW" sz="600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6000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zh-TW" sz="6000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6000" i="1" smtClean="0">
                                  <a:solidFill>
                                    <a:srgbClr val="FBF1C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6000" b="0" i="1" smtClean="0">
                                  <a:solidFill>
                                    <a:srgbClr val="FBF1C7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zh-TW" sz="6000" i="1" smtClean="0">
                                      <a:solidFill>
                                        <a:srgbClr val="FBF1C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6000" b="0" i="1" smtClean="0">
                                      <a:solidFill>
                                        <a:srgbClr val="FBF1C7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zh-TW" sz="6000" b="0" i="1" smtClean="0">
                                      <a:solidFill>
                                        <a:srgbClr val="FBF1C7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TW" sz="6000" i="1" smtClean="0">
                                      <a:solidFill>
                                        <a:srgbClr val="FBF1C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TW" sz="6000" b="0" i="1" smtClean="0">
                                          <a:solidFill>
                                            <a:srgbClr val="FBF1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6000" b="0" i="1" smtClean="0">
                                          <a:solidFill>
                                            <a:srgbClr val="FBF1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sz="6000" b="0" i="1" smtClean="0">
                                          <a:solidFill>
                                            <a:srgbClr val="FBF1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TW" sz="6000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6000" dirty="0">
                  <a:solidFill>
                    <a:srgbClr val="FBF1C7"/>
                  </a:solidFill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" y="1189736"/>
                <a:ext cx="10561320" cy="23864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3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3</cp:revision>
  <dcterms:created xsi:type="dcterms:W3CDTF">2020-07-21T04:09:37Z</dcterms:created>
  <dcterms:modified xsi:type="dcterms:W3CDTF">2020-07-21T04:23:05Z</dcterms:modified>
</cp:coreProperties>
</file>