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305" r:id="rId9"/>
    <p:sldId id="257" r:id="rId10"/>
    <p:sldId id="280" r:id="rId11"/>
    <p:sldId id="281" r:id="rId12"/>
    <p:sldId id="272" r:id="rId13"/>
    <p:sldId id="282" r:id="rId14"/>
    <p:sldId id="289" r:id="rId15"/>
    <p:sldId id="291" r:id="rId16"/>
    <p:sldId id="286" r:id="rId17"/>
    <p:sldId id="306" r:id="rId18"/>
    <p:sldId id="304" r:id="rId19"/>
    <p:sldId id="273" r:id="rId20"/>
    <p:sldId id="267" r:id="rId21"/>
    <p:sldId id="269" r:id="rId22"/>
    <p:sldId id="268" r:id="rId23"/>
    <p:sldId id="271" r:id="rId24"/>
    <p:sldId id="309" r:id="rId25"/>
    <p:sldId id="292" r:id="rId26"/>
    <p:sldId id="307" r:id="rId27"/>
    <p:sldId id="288" r:id="rId28"/>
    <p:sldId id="308" r:id="rId29"/>
    <p:sldId id="296" r:id="rId30"/>
    <p:sldId id="300" r:id="rId31"/>
    <p:sldId id="294" r:id="rId32"/>
    <p:sldId id="303" r:id="rId33"/>
    <p:sldId id="297" r:id="rId34"/>
    <p:sldId id="298" r:id="rId35"/>
    <p:sldId id="285" r:id="rId36"/>
    <p:sldId id="328" r:id="rId37"/>
    <p:sldId id="311" r:id="rId38"/>
    <p:sldId id="322" r:id="rId39"/>
    <p:sldId id="321" r:id="rId40"/>
    <p:sldId id="323" r:id="rId41"/>
    <p:sldId id="324" r:id="rId42"/>
    <p:sldId id="325" r:id="rId43"/>
    <p:sldId id="326" r:id="rId44"/>
    <p:sldId id="327" r:id="rId45"/>
    <p:sldId id="310" r:id="rId46"/>
    <p:sldId id="329" r:id="rId47"/>
    <p:sldId id="330" r:id="rId48"/>
    <p:sldId id="331" r:id="rId49"/>
    <p:sldId id="332" r:id="rId50"/>
    <p:sldId id="333" r:id="rId51"/>
    <p:sldId id="334" r:id="rId52"/>
    <p:sldId id="335" r:id="rId53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C12"/>
    <a:srgbClr val="FF0066"/>
    <a:srgbClr val="191919"/>
    <a:srgbClr val="7582E1"/>
    <a:srgbClr val="CC66FF"/>
    <a:srgbClr val="FF9999"/>
    <a:srgbClr val="CCDE82"/>
    <a:srgbClr val="03BD9E"/>
    <a:srgbClr val="CC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3" autoAdjust="0"/>
  </p:normalViewPr>
  <p:slideViewPr>
    <p:cSldViewPr snapToGrid="0">
      <p:cViewPr varScale="1">
        <p:scale>
          <a:sx n="41" d="100"/>
          <a:sy n="41" d="100"/>
        </p:scale>
        <p:origin x="5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0, 0, 0, 0, 0, 0,...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>
                <a:solidFill>
                  <a:schemeClr val="bg1"/>
                </a:solidFill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</a:t>
            </a:r>
            <a:r>
              <a:rPr lang="en-US" altLang="zh-TW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7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3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5635816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5745325" y="5852160"/>
            <a:ext cx="3448620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38" idx="0"/>
          </p:cNvCxnSpPr>
          <p:nvPr/>
        </p:nvCxnSpPr>
        <p:spPr>
          <a:xfrm rot="5400000">
            <a:off x="8290737" y="3622046"/>
            <a:ext cx="1068513" cy="271408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532312" y="6249816"/>
            <a:ext cx="201527" cy="2326880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39" idx="0"/>
          </p:cNvCxnSpPr>
          <p:nvPr/>
        </p:nvCxnSpPr>
        <p:spPr>
          <a:xfrm rot="5400000">
            <a:off x="7710829" y="3052414"/>
            <a:ext cx="1078789" cy="386362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044405" y="5523620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860369" y="4201954"/>
            <a:ext cx="1078789" cy="156454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圓角矩形 37"/>
          <p:cNvSpPr/>
          <p:nvPr/>
        </p:nvSpPr>
        <p:spPr>
          <a:xfrm>
            <a:off x="6894865" y="5513344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9" name="圓角矩形 38"/>
          <p:cNvSpPr/>
          <p:nvPr/>
        </p:nvSpPr>
        <p:spPr>
          <a:xfrm>
            <a:off x="5745325" y="5523620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66" idx="0"/>
          </p:cNvCxnSpPr>
          <p:nvPr/>
        </p:nvCxnSpPr>
        <p:spPr>
          <a:xfrm rot="5400000">
            <a:off x="8290737" y="3622046"/>
            <a:ext cx="1068513" cy="271408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64" idx="2"/>
            <a:endCxn id="32" idx="1"/>
          </p:cNvCxnSpPr>
          <p:nvPr/>
        </p:nvCxnSpPr>
        <p:spPr>
          <a:xfrm rot="16200000" flipH="1">
            <a:off x="8532312" y="6249816"/>
            <a:ext cx="201527" cy="2326880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67" idx="0"/>
          </p:cNvCxnSpPr>
          <p:nvPr/>
        </p:nvCxnSpPr>
        <p:spPr>
          <a:xfrm rot="5400000">
            <a:off x="7710829" y="3052414"/>
            <a:ext cx="1078789" cy="386362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單箭頭接點 24"/>
          <p:cNvCxnSpPr>
            <a:stCxn id="15" idx="2"/>
            <a:endCxn id="65" idx="0"/>
          </p:cNvCxnSpPr>
          <p:nvPr/>
        </p:nvCxnSpPr>
        <p:spPr>
          <a:xfrm rot="5400000">
            <a:off x="8860369" y="4201954"/>
            <a:ext cx="1078789" cy="156454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5300312" y="5130808"/>
            <a:ext cx="4288990" cy="2519593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5745325" y="5852160"/>
            <a:ext cx="3448620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5" name="圓角矩形 64"/>
          <p:cNvSpPr/>
          <p:nvPr/>
        </p:nvSpPr>
        <p:spPr>
          <a:xfrm>
            <a:off x="8044405" y="5523620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66" name="圓角矩形 65"/>
          <p:cNvSpPr/>
          <p:nvPr/>
        </p:nvSpPr>
        <p:spPr>
          <a:xfrm>
            <a:off x="6894865" y="5513344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67" name="圓角矩形 66"/>
          <p:cNvSpPr/>
          <p:nvPr/>
        </p:nvSpPr>
        <p:spPr>
          <a:xfrm>
            <a:off x="5745325" y="5523620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" idx="0"/>
          </p:cNvCxnSpPr>
          <p:nvPr/>
        </p:nvCxnSpPr>
        <p:spPr>
          <a:xfrm rot="5400000">
            <a:off x="8290737" y="3622046"/>
            <a:ext cx="1068513" cy="271408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24" idx="2"/>
            <a:endCxn id="32" idx="1"/>
          </p:cNvCxnSpPr>
          <p:nvPr/>
        </p:nvCxnSpPr>
        <p:spPr>
          <a:xfrm rot="16200000" flipH="1">
            <a:off x="8532312" y="6249816"/>
            <a:ext cx="201527" cy="2326880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8" idx="0"/>
          </p:cNvCxnSpPr>
          <p:nvPr/>
        </p:nvCxnSpPr>
        <p:spPr>
          <a:xfrm rot="5400000">
            <a:off x="7710829" y="3052414"/>
            <a:ext cx="1078789" cy="386362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單箭頭接點 24"/>
          <p:cNvCxnSpPr>
            <a:stCxn id="15" idx="2"/>
            <a:endCxn id="26" idx="0"/>
          </p:cNvCxnSpPr>
          <p:nvPr/>
        </p:nvCxnSpPr>
        <p:spPr>
          <a:xfrm rot="5400000">
            <a:off x="8860369" y="4201954"/>
            <a:ext cx="1078789" cy="156454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5745325" y="5852160"/>
            <a:ext cx="3448620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26" name="圓角矩形 25"/>
          <p:cNvSpPr/>
          <p:nvPr/>
        </p:nvSpPr>
        <p:spPr>
          <a:xfrm>
            <a:off x="8044405" y="5523620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" name="圓角矩形 26"/>
          <p:cNvSpPr/>
          <p:nvPr/>
        </p:nvSpPr>
        <p:spPr>
          <a:xfrm>
            <a:off x="6894865" y="5513344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8" name="圓角矩形 27"/>
          <p:cNvSpPr/>
          <p:nvPr/>
        </p:nvSpPr>
        <p:spPr>
          <a:xfrm>
            <a:off x="5745325" y="5523620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261342" y="4425067"/>
            <a:ext cx="3352125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41" idx="0"/>
          </p:cNvCxnSpPr>
          <p:nvPr/>
        </p:nvCxnSpPr>
        <p:spPr>
          <a:xfrm rot="5400000">
            <a:off x="4522384" y="2168355"/>
            <a:ext cx="1339489" cy="2509445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645389" cy="1789918"/>
          </a:xfrm>
          <a:prstGeom prst="bentConnector3">
            <a:avLst>
              <a:gd name="adj1" fmla="val -3542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808310" y="5950651"/>
            <a:ext cx="394929" cy="213673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3966981" y="1606382"/>
            <a:ext cx="1332919" cy="3626820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6" name="圓角矩形 275"/>
          <p:cNvSpPr/>
          <p:nvPr/>
        </p:nvSpPr>
        <p:spPr>
          <a:xfrm>
            <a:off x="2261342" y="4086252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46" idx="0"/>
          </p:cNvCxnSpPr>
          <p:nvPr/>
        </p:nvCxnSpPr>
        <p:spPr>
          <a:xfrm rot="5400000">
            <a:off x="5075262" y="2732851"/>
            <a:ext cx="1351106" cy="1392070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791474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1114207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1114207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1114208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圓角矩形 40"/>
          <p:cNvSpPr/>
          <p:nvPr/>
        </p:nvSpPr>
        <p:spPr>
          <a:xfrm>
            <a:off x="3378717" y="4092822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46" name="圓角矩形 45"/>
          <p:cNvSpPr/>
          <p:nvPr/>
        </p:nvSpPr>
        <p:spPr>
          <a:xfrm>
            <a:off x="4496092" y="4104439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49" idx="0"/>
          </p:cNvCxnSpPr>
          <p:nvPr/>
        </p:nvCxnSpPr>
        <p:spPr>
          <a:xfrm rot="5400000">
            <a:off x="4522384" y="2168355"/>
            <a:ext cx="1339489" cy="2509445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62" idx="3"/>
            <a:endCxn id="52" idx="3"/>
          </p:cNvCxnSpPr>
          <p:nvPr/>
        </p:nvCxnSpPr>
        <p:spPr>
          <a:xfrm flipH="1" flipV="1">
            <a:off x="10361868" y="9770377"/>
            <a:ext cx="645389" cy="1789918"/>
          </a:xfrm>
          <a:prstGeom prst="bentConnector3">
            <a:avLst>
              <a:gd name="adj1" fmla="val -3542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63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47" idx="2"/>
            <a:endCxn id="32" idx="1"/>
          </p:cNvCxnSpPr>
          <p:nvPr/>
        </p:nvCxnSpPr>
        <p:spPr>
          <a:xfrm rot="16200000" flipH="1">
            <a:off x="4808310" y="5950651"/>
            <a:ext cx="394929" cy="213673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48" idx="0"/>
          </p:cNvCxnSpPr>
          <p:nvPr/>
        </p:nvCxnSpPr>
        <p:spPr>
          <a:xfrm rot="5400000">
            <a:off x="3966981" y="1606382"/>
            <a:ext cx="1332919" cy="3626820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單箭頭接點 24"/>
          <p:cNvCxnSpPr>
            <a:stCxn id="15" idx="2"/>
            <a:endCxn id="51" idx="0"/>
          </p:cNvCxnSpPr>
          <p:nvPr/>
        </p:nvCxnSpPr>
        <p:spPr>
          <a:xfrm rot="5400000">
            <a:off x="5075262" y="2732851"/>
            <a:ext cx="1351106" cy="1392070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64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65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1987912" y="3722382"/>
            <a:ext cx="3909035" cy="340959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2261342" y="4425067"/>
            <a:ext cx="3352125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8" name="圓角矩形 47"/>
          <p:cNvSpPr/>
          <p:nvPr/>
        </p:nvSpPr>
        <p:spPr>
          <a:xfrm>
            <a:off x="2261342" y="4086252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49" name="圓角矩形 48"/>
          <p:cNvSpPr/>
          <p:nvPr/>
        </p:nvSpPr>
        <p:spPr>
          <a:xfrm>
            <a:off x="3378717" y="4092822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51" name="圓角矩形 50"/>
          <p:cNvSpPr/>
          <p:nvPr/>
        </p:nvSpPr>
        <p:spPr>
          <a:xfrm>
            <a:off x="4496092" y="4104439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791474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3" name="圓角矩形 62"/>
          <p:cNvSpPr/>
          <p:nvPr/>
        </p:nvSpPr>
        <p:spPr>
          <a:xfrm>
            <a:off x="7092244" y="10442176"/>
            <a:ext cx="1114207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64" name="圓角矩形 63"/>
          <p:cNvSpPr/>
          <p:nvPr/>
        </p:nvSpPr>
        <p:spPr>
          <a:xfrm>
            <a:off x="7092244" y="11188787"/>
            <a:ext cx="1114207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65" name="圓角矩形 64"/>
          <p:cNvSpPr/>
          <p:nvPr/>
        </p:nvSpPr>
        <p:spPr>
          <a:xfrm>
            <a:off x="7092243" y="11933601"/>
            <a:ext cx="1114208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49" idx="0"/>
          </p:cNvCxnSpPr>
          <p:nvPr/>
        </p:nvCxnSpPr>
        <p:spPr>
          <a:xfrm rot="5400000">
            <a:off x="4522384" y="2168355"/>
            <a:ext cx="1339489" cy="250944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55" idx="3"/>
            <a:endCxn id="52" idx="3"/>
          </p:cNvCxnSpPr>
          <p:nvPr/>
        </p:nvCxnSpPr>
        <p:spPr>
          <a:xfrm flipH="1" flipV="1">
            <a:off x="10361868" y="9770377"/>
            <a:ext cx="645389" cy="1789918"/>
          </a:xfrm>
          <a:prstGeom prst="bentConnector3">
            <a:avLst>
              <a:gd name="adj1" fmla="val -3542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57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47" idx="2"/>
            <a:endCxn id="32" idx="1"/>
          </p:cNvCxnSpPr>
          <p:nvPr/>
        </p:nvCxnSpPr>
        <p:spPr>
          <a:xfrm rot="16200000" flipH="1">
            <a:off x="4808310" y="5950651"/>
            <a:ext cx="394929" cy="213673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48" idx="0"/>
          </p:cNvCxnSpPr>
          <p:nvPr/>
        </p:nvCxnSpPr>
        <p:spPr>
          <a:xfrm rot="5400000">
            <a:off x="3966981" y="1606382"/>
            <a:ext cx="1332919" cy="362682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單箭頭接點 24"/>
          <p:cNvCxnSpPr>
            <a:stCxn id="15" idx="2"/>
            <a:endCxn id="51" idx="0"/>
          </p:cNvCxnSpPr>
          <p:nvPr/>
        </p:nvCxnSpPr>
        <p:spPr>
          <a:xfrm rot="5400000">
            <a:off x="5075262" y="2732851"/>
            <a:ext cx="1351106" cy="139207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59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60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6819556" y="10246969"/>
            <a:ext cx="4575687" cy="2741531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2261342" y="4425067"/>
            <a:ext cx="3352125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8" name="圓角矩形 47"/>
          <p:cNvSpPr/>
          <p:nvPr/>
        </p:nvSpPr>
        <p:spPr>
          <a:xfrm>
            <a:off x="2261342" y="4086252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49" name="圓角矩形 48"/>
          <p:cNvSpPr/>
          <p:nvPr/>
        </p:nvSpPr>
        <p:spPr>
          <a:xfrm>
            <a:off x="3378717" y="4092822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51" name="圓角矩形 50"/>
          <p:cNvSpPr/>
          <p:nvPr/>
        </p:nvSpPr>
        <p:spPr>
          <a:xfrm>
            <a:off x="4496092" y="4104439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7791474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7" name="圓角矩形 56"/>
          <p:cNvSpPr/>
          <p:nvPr/>
        </p:nvSpPr>
        <p:spPr>
          <a:xfrm>
            <a:off x="7092244" y="10442176"/>
            <a:ext cx="1114207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59" name="圓角矩形 58"/>
          <p:cNvSpPr/>
          <p:nvPr/>
        </p:nvSpPr>
        <p:spPr>
          <a:xfrm>
            <a:off x="7092244" y="11188787"/>
            <a:ext cx="1114207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092243" y="11933601"/>
            <a:ext cx="1114208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圓角矩形 3"/>
              <p:cNvSpPr/>
              <p:nvPr/>
            </p:nvSpPr>
            <p:spPr>
              <a:xfrm>
                <a:off x="11796290" y="6243146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6243146"/>
                <a:ext cx="4484497" cy="566928"/>
              </a:xfrm>
              <a:prstGeom prst="roundRect">
                <a:avLst/>
              </a:prstGeom>
              <a:blipFill rotWithShape="0">
                <a:blip r:embed="rId2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>
          <a:xfrm>
            <a:off x="15585841" y="586079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796290" y="584737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13726" y="567621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 =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圓角矩形 7"/>
              <p:cNvSpPr/>
              <p:nvPr/>
            </p:nvSpPr>
            <p:spPr>
              <a:xfrm>
                <a:off x="11796290" y="6810074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8" name="圓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6810074"/>
                <a:ext cx="4484497" cy="566928"/>
              </a:xfrm>
              <a:prstGeom prst="roundRect">
                <a:avLst/>
              </a:prstGeom>
              <a:blipFill rotWithShape="0">
                <a:blip r:embed="rId3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圓角矩形 9"/>
              <p:cNvSpPr/>
              <p:nvPr/>
            </p:nvSpPr>
            <p:spPr>
              <a:xfrm>
                <a:off x="11796290" y="7377002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[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zh-TW" altLang="en-US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10" name="圓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7377002"/>
                <a:ext cx="4484497" cy="566928"/>
              </a:xfrm>
              <a:prstGeom prst="roundRect">
                <a:avLst/>
              </a:prstGeom>
              <a:blipFill rotWithShape="0">
                <a:blip r:embed="rId4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圓角矩形 13"/>
              <p:cNvSpPr/>
              <p:nvPr/>
            </p:nvSpPr>
            <p:spPr>
              <a:xfrm>
                <a:off x="11796290" y="7943930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14" name="圓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7943930"/>
                <a:ext cx="4484497" cy="566928"/>
              </a:xfrm>
              <a:prstGeom prst="roundRect">
                <a:avLst/>
              </a:prstGeom>
              <a:blipFill rotWithShape="0">
                <a:blip r:embed="rId5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圓角矩形 14"/>
              <p:cNvSpPr/>
              <p:nvPr/>
            </p:nvSpPr>
            <p:spPr>
              <a:xfrm>
                <a:off x="11796290" y="8510858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15" name="圓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8510858"/>
                <a:ext cx="4484497" cy="566928"/>
              </a:xfrm>
              <a:prstGeom prst="roundRect">
                <a:avLst/>
              </a:prstGeom>
              <a:blipFill rotWithShape="0">
                <a:blip r:embed="rId6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stCxn id="35" idx="3"/>
            <a:endCxn id="10" idx="1"/>
          </p:cNvCxnSpPr>
          <p:nvPr/>
        </p:nvCxnSpPr>
        <p:spPr>
          <a:xfrm>
            <a:off x="9519720" y="7660466"/>
            <a:ext cx="2276570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683598" y="663891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Label Smoothing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035224" y="6243146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8824774" y="584737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 flipH="1">
            <a:off x="5035224" y="584737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5464513" y="5676218"/>
            <a:ext cx="3735006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 =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035224" y="6810074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5035224" y="7377002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5035224" y="7943930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0,...,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035224" y="8510858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40575"/>
                  </p:ext>
                </p:extLst>
              </p:nvPr>
            </p:nvGraphicFramePr>
            <p:xfrm>
              <a:off x="2976847" y="270633"/>
              <a:ext cx="20096513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40575"/>
                  </p:ext>
                </p:extLst>
              </p:nvPr>
            </p:nvGraphicFramePr>
            <p:xfrm>
              <a:off x="2976847" y="270633"/>
              <a:ext cx="20096513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386" r="-1379" b="-7215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5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409634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409634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290286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3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572450"/>
                  </p:ext>
                </p:extLst>
              </p:nvPr>
            </p:nvGraphicFramePr>
            <p:xfrm>
              <a:off x="2976847" y="270633"/>
              <a:ext cx="20096513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572450"/>
                  </p:ext>
                </p:extLst>
              </p:nvPr>
            </p:nvGraphicFramePr>
            <p:xfrm>
              <a:off x="2976847" y="270633"/>
              <a:ext cx="20096513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81714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41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319516"/>
                  </p:ext>
                </p:extLst>
              </p:nvPr>
            </p:nvGraphicFramePr>
            <p:xfrm>
              <a:off x="2976847" y="270633"/>
              <a:ext cx="20096513" cy="569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319516"/>
                  </p:ext>
                </p:extLst>
              </p:nvPr>
            </p:nvGraphicFramePr>
            <p:xfrm>
              <a:off x="2976847" y="270633"/>
              <a:ext cx="20096513" cy="569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453143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06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33632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33632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290286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19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44521"/>
                  </p:ext>
                </p:extLst>
              </p:nvPr>
            </p:nvGraphicFramePr>
            <p:xfrm>
              <a:off x="2976847" y="270633"/>
              <a:ext cx="20096513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44521"/>
                  </p:ext>
                </p:extLst>
              </p:nvPr>
            </p:nvGraphicFramePr>
            <p:xfrm>
              <a:off x="2976847" y="270633"/>
              <a:ext cx="20096513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2742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69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80362"/>
                  </p:ext>
                </p:extLst>
              </p:nvPr>
            </p:nvGraphicFramePr>
            <p:xfrm>
              <a:off x="2976847" y="270633"/>
              <a:ext cx="20096513" cy="2264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80362"/>
                  </p:ext>
                </p:extLst>
              </p:nvPr>
            </p:nvGraphicFramePr>
            <p:xfrm>
              <a:off x="2976847" y="270633"/>
              <a:ext cx="20096513" cy="2264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2742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60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318427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318427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104571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22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73173"/>
              </p:ext>
            </p:extLst>
          </p:nvPr>
        </p:nvGraphicFramePr>
        <p:xfrm>
          <a:off x="3960019" y="1920081"/>
          <a:ext cx="15840079" cy="755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981"/>
                <a:gridCol w="1562100"/>
                <a:gridCol w="1562100"/>
                <a:gridCol w="441960"/>
                <a:gridCol w="2782969"/>
                <a:gridCol w="2782969"/>
              </a:tblGrid>
              <a:tr h="670719">
                <a:tc rowSpan="2">
                  <a:txBody>
                    <a:bodyPr/>
                    <a:lstStyle/>
                    <a:p>
                      <a:pPr algn="ctr"/>
                      <a:endParaRPr lang="en-US" altLang="zh-TW" sz="180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  <a:p>
                      <a:pPr algn="l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model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BLEU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781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Training Cost (FLOPs)</a:t>
                      </a:r>
                      <a:endParaRPr lang="zh-TW" altLang="en-US" sz="3200" b="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302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ByteNet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23.75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1.0·10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24.6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39.92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1.4·10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25.16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9.6·10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1.5·10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26.03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40.56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2.0·10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8.0·10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26.30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41.16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1.8·10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1.1·10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41.29</a:t>
                      </a:r>
                      <a:endParaRPr lang="zh-TW" altLang="en-US" sz="3200" b="1" dirty="0">
                        <a:solidFill>
                          <a:schemeClr val="accent2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7.7·10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(base model)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27.3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38.1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3.3·10</a:t>
                      </a:r>
                      <a:r>
                        <a:rPr lang="en-US" altLang="zh-TW" sz="3200" b="1" baseline="30000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1" baseline="30000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(big)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28.4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41.8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d</a:t>
              </a:r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epth</a:t>
              </a:r>
              <a:r>
                <a:rPr lang="zh-TW" altLang="en-US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</a:t>
              </a:r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</a:t>
              </a:r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epth</a:t>
              </a:r>
              <a:r>
                <a:rPr lang="zh-TW" altLang="en-US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</a:t>
              </a:r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l</a:t>
              </a:r>
              <a:r>
                <a:rPr lang="en-US" altLang="zh-TW" sz="2400" dirty="0" smtClean="0">
                  <a:latin typeface="SauceCodePro Nerd Font" panose="020B0509030403020204" pitchFamily="49" charset="0"/>
                </a:rPr>
                <a:t>ength</a:t>
              </a:r>
              <a:r>
                <a:rPr lang="zh-TW" altLang="en-US" sz="2400" dirty="0" smtClean="0">
                  <a:latin typeface="SauceCodePro Nerd Font" panose="020B0509030403020204" pitchFamily="49" charset="0"/>
                </a:rPr>
                <a:t> </a:t>
              </a:r>
              <a:r>
                <a:rPr lang="en-US" altLang="zh-TW" sz="2400" dirty="0" smtClean="0">
                  <a:latin typeface="SauceCodePro Nerd Font" panose="020B0509030403020204" pitchFamily="49" charset="0"/>
                </a:rPr>
                <a:t>Q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l</a:t>
              </a:r>
              <a:r>
                <a:rPr lang="en-US" altLang="zh-TW" sz="2400" dirty="0" smtClean="0">
                  <a:latin typeface="SauceCodePro Nerd Font" panose="020B0509030403020204" pitchFamily="49" charset="0"/>
                </a:rPr>
                <a:t>ength</a:t>
              </a:r>
              <a:r>
                <a:rPr lang="zh-TW" altLang="en-US" sz="2400" dirty="0" smtClean="0">
                  <a:latin typeface="SauceCodePro Nerd Font" panose="020B0509030403020204" pitchFamily="49" charset="0"/>
                </a:rPr>
                <a:t> </a:t>
              </a:r>
              <a:r>
                <a:rPr lang="en-US" altLang="zh-TW" sz="2400" dirty="0" smtClean="0">
                  <a:latin typeface="SauceCodePro Nerd Font" panose="020B0509030403020204" pitchFamily="49" charset="0"/>
                </a:rPr>
                <a:t>K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</a:t>
                </a:r>
                <a:r>
                  <a:rPr lang="zh-TW" altLang="en-US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K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</a:t>
                </a:r>
                <a:r>
                  <a:rPr lang="zh-TW" altLang="en-US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  <m:r>
                              <a:rPr lang="en-US" altLang="zh-TW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 K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 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 K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 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d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epth V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length 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K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d</a:t>
                  </a:r>
                  <a:r>
                    <a:rPr lang="en-US" altLang="zh-TW" sz="2400" dirty="0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epth V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 Q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V</a:t>
            </a:r>
            <a:endParaRPr lang="en-US" altLang="zh-TW" sz="4800" dirty="0">
              <a:latin typeface="Source Code Pro" panose="020B0509030403020204" pitchFamily="49" charset="0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length 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length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K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>
            <a:off x="14487292" y="9290255"/>
            <a:ext cx="1902948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Head</a:t>
            </a:r>
            <a:endParaRPr lang="en-US" altLang="zh-TW" sz="4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5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</a:t>
                  </a:r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ength Q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depth</a:t>
                    </a:r>
                    <a:r>
                      <a:rPr lang="zh-TW" altLang="en-US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8070163" y="4423647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>
            <a:off x="10902689" y="5275515"/>
            <a:ext cx="1637654" cy="155267"/>
          </a:xfrm>
          <a:prstGeom prst="straightConnector1">
            <a:avLst/>
          </a:prstGeom>
          <a:ln w="254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l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ength Q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length</a:t>
                </a:r>
                <a:r>
                  <a:rPr lang="zh-TW" altLang="en-US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length 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length 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length 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length 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length 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02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  <m:r>
                              <a:rPr lang="zh-TW" alt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length 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length 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length</a:t>
                </a:r>
                <a:r>
                  <a:rPr lang="zh-TW" altLang="en-US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length</a:t>
                </a:r>
                <a:r>
                  <a:rPr lang="zh-TW" altLang="en-US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/>
          <p:cNvGrpSpPr/>
          <p:nvPr/>
        </p:nvGrpSpPr>
        <p:grpSpPr>
          <a:xfrm>
            <a:off x="11069425" y="6832793"/>
            <a:ext cx="2274532" cy="2285119"/>
            <a:chOff x="8751371" y="2047727"/>
            <a:chExt cx="2274532" cy="2285119"/>
          </a:xfrm>
        </p:grpSpPr>
        <p:sp>
          <p:nvSpPr>
            <p:cNvPr id="64" name="圓角矩形 63"/>
            <p:cNvSpPr/>
            <p:nvPr/>
          </p:nvSpPr>
          <p:spPr>
            <a:xfrm>
              <a:off x="8751371" y="2058458"/>
              <a:ext cx="566927" cy="566928"/>
            </a:xfrm>
            <a:prstGeom prst="roundRect">
              <a:avLst/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8753528" y="2623907"/>
              <a:ext cx="566927" cy="56692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6" name="圓角矩形 65"/>
            <p:cNvSpPr/>
            <p:nvPr/>
          </p:nvSpPr>
          <p:spPr>
            <a:xfrm>
              <a:off x="8753608" y="3190831"/>
              <a:ext cx="566927" cy="5669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8754513" y="3759808"/>
              <a:ext cx="566927" cy="56692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9317847" y="2052353"/>
              <a:ext cx="566927" cy="566928"/>
            </a:xfrm>
            <a:prstGeom prst="roundRect">
              <a:avLst/>
            </a:prstGeom>
            <a:solidFill>
              <a:srgbClr val="00206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圓角矩形 69"/>
            <p:cNvSpPr/>
            <p:nvPr/>
          </p:nvSpPr>
          <p:spPr>
            <a:xfrm>
              <a:off x="9320004" y="2617802"/>
              <a:ext cx="566927" cy="56692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1" name="圓角矩形 70"/>
            <p:cNvSpPr/>
            <p:nvPr/>
          </p:nvSpPr>
          <p:spPr>
            <a:xfrm>
              <a:off x="9320084" y="3184726"/>
              <a:ext cx="566927" cy="5669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9320989" y="3753703"/>
              <a:ext cx="566927" cy="566928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9889088" y="2047727"/>
              <a:ext cx="566927" cy="566928"/>
            </a:xfrm>
            <a:prstGeom prst="roundRect">
              <a:avLst/>
            </a:prstGeom>
            <a:solidFill>
              <a:srgbClr val="00206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9885946" y="2630017"/>
              <a:ext cx="566927" cy="566928"/>
            </a:xfrm>
            <a:prstGeom prst="roundRect">
              <a:avLst/>
            </a:prstGeom>
            <a:solidFill>
              <a:srgbClr val="00206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9886026" y="3196941"/>
              <a:ext cx="566927" cy="5669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7" name="圓角矩形 76"/>
            <p:cNvSpPr/>
            <p:nvPr/>
          </p:nvSpPr>
          <p:spPr>
            <a:xfrm>
              <a:off x="9886931" y="3765918"/>
              <a:ext cx="566927" cy="566928"/>
            </a:xfrm>
            <a:prstGeom prst="roundRect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圓角矩形 78"/>
            <p:cNvSpPr/>
            <p:nvPr/>
          </p:nvSpPr>
          <p:spPr>
            <a:xfrm>
              <a:off x="10455564" y="2047727"/>
              <a:ext cx="566927" cy="566928"/>
            </a:xfrm>
            <a:prstGeom prst="roundRect">
              <a:avLst/>
            </a:prstGeom>
            <a:solidFill>
              <a:srgbClr val="00206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圓角矩形 79"/>
            <p:cNvSpPr/>
            <p:nvPr/>
          </p:nvSpPr>
          <p:spPr>
            <a:xfrm>
              <a:off x="10457991" y="2630017"/>
              <a:ext cx="566927" cy="566928"/>
            </a:xfrm>
            <a:prstGeom prst="roundRect">
              <a:avLst/>
            </a:prstGeom>
            <a:solidFill>
              <a:srgbClr val="00206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10458071" y="3196941"/>
              <a:ext cx="566927" cy="566928"/>
            </a:xfrm>
            <a:prstGeom prst="roundRect">
              <a:avLst/>
            </a:prstGeom>
            <a:solidFill>
              <a:srgbClr val="00206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10458976" y="3765918"/>
              <a:ext cx="566927" cy="566928"/>
            </a:xfrm>
            <a:prstGeom prst="roundRect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138" name="圓角矩形 137"/>
          <p:cNvSpPr/>
          <p:nvPr/>
        </p:nvSpPr>
        <p:spPr>
          <a:xfrm>
            <a:off x="7258693" y="9302455"/>
            <a:ext cx="9901214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9398000" y="6850200"/>
            <a:ext cx="1665401" cy="2267712"/>
            <a:chOff x="9062976" y="6850200"/>
            <a:chExt cx="2000425" cy="2267712"/>
          </a:xfrm>
        </p:grpSpPr>
        <p:sp>
          <p:nvSpPr>
            <p:cNvPr id="68" name="圓角矩形 67"/>
            <p:cNvSpPr/>
            <p:nvPr/>
          </p:nvSpPr>
          <p:spPr>
            <a:xfrm>
              <a:off x="9062976" y="6850200"/>
              <a:ext cx="2000425" cy="566928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注意力</a:t>
              </a:r>
              <a:endParaRPr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9062976" y="7417128"/>
              <a:ext cx="2000425" cy="566928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就是</a:t>
              </a:r>
              <a:endParaRPr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>
              <a:off x="9062976" y="7984056"/>
              <a:ext cx="2000425" cy="566928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你</a:t>
              </a:r>
              <a:endParaRPr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9062976" y="8550984"/>
              <a:ext cx="2000425" cy="566928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所</a:t>
              </a:r>
              <a:endParaRPr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</p:grpSp>
      <p:grpSp>
        <p:nvGrpSpPr>
          <p:cNvPr id="101" name="群組 100"/>
          <p:cNvGrpSpPr/>
          <p:nvPr/>
        </p:nvGrpSpPr>
        <p:grpSpPr>
          <a:xfrm rot="16200000">
            <a:off x="11375008" y="4862487"/>
            <a:ext cx="1666427" cy="2274181"/>
            <a:chOff x="9044524" y="6848497"/>
            <a:chExt cx="2001657" cy="2274181"/>
          </a:xfrm>
        </p:grpSpPr>
        <p:sp>
          <p:nvSpPr>
            <p:cNvPr id="102" name="圓角矩形 101"/>
            <p:cNvSpPr/>
            <p:nvPr/>
          </p:nvSpPr>
          <p:spPr>
            <a:xfrm>
              <a:off x="9044524" y="6848497"/>
              <a:ext cx="2000425" cy="566928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注意力</a:t>
              </a:r>
              <a:endParaRPr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03" name="圓角矩形 102"/>
            <p:cNvSpPr/>
            <p:nvPr/>
          </p:nvSpPr>
          <p:spPr>
            <a:xfrm>
              <a:off x="9045753" y="7419739"/>
              <a:ext cx="2000425" cy="566928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就是</a:t>
              </a:r>
              <a:endParaRPr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04" name="圓角矩形 103"/>
            <p:cNvSpPr/>
            <p:nvPr/>
          </p:nvSpPr>
          <p:spPr>
            <a:xfrm>
              <a:off x="9045755" y="7986667"/>
              <a:ext cx="2000425" cy="566928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你</a:t>
              </a:r>
              <a:endParaRPr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13" name="圓角矩形 112"/>
            <p:cNvSpPr/>
            <p:nvPr/>
          </p:nvSpPr>
          <p:spPr>
            <a:xfrm>
              <a:off x="9045756" y="8555750"/>
              <a:ext cx="2000425" cy="566928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所</a:t>
              </a:r>
              <a:endParaRPr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1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520894" y="6193426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Attention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675576" y="57976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7520894" y="579765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520894" y="562649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520894" y="6760354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is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520894" y="7327282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all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520894" y="7894210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you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520894" y="8461138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need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 rot="10800000">
            <a:off x="6958800" y="6197901"/>
            <a:ext cx="980687" cy="2830165"/>
            <a:chOff x="10929588" y="5630973"/>
            <a:chExt cx="980687" cy="2830165"/>
          </a:xfrm>
        </p:grpSpPr>
        <p:sp>
          <p:nvSpPr>
            <p:cNvPr id="31" name="圓角矩形 30"/>
            <p:cNvSpPr/>
            <p:nvPr/>
          </p:nvSpPr>
          <p:spPr>
            <a:xfrm rot="5400000">
              <a:off x="10361361" y="676259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K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5400000" flipH="1">
              <a:off x="10982538" y="5582673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2467536" y="5626498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注意力</a:t>
            </a:r>
          </a:p>
        </p:txBody>
      </p:sp>
      <p:sp>
        <p:nvSpPr>
          <p:cNvPr id="28" name="弧形 27"/>
          <p:cNvSpPr/>
          <p:nvPr/>
        </p:nvSpPr>
        <p:spPr>
          <a:xfrm>
            <a:off x="15622218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2467536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467536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2467536" y="6193426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就是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12467536" y="6760354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2467536" y="7327282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所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2467536" y="7894210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需要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0800000">
            <a:off x="11905442" y="5630973"/>
            <a:ext cx="980687" cy="3396986"/>
            <a:chOff x="10929588" y="5064152"/>
            <a:chExt cx="980687" cy="3396986"/>
          </a:xfrm>
        </p:grpSpPr>
        <p:sp>
          <p:nvSpPr>
            <p:cNvPr id="40" name="圓角矩形 39"/>
            <p:cNvSpPr/>
            <p:nvPr/>
          </p:nvSpPr>
          <p:spPr>
            <a:xfrm rot="5400000">
              <a:off x="10361361" y="647918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5400000" flipH="1">
              <a:off x="10982538" y="5015852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12467536" y="8462477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圓角矩形 28"/>
              <p:cNvSpPr/>
              <p:nvPr/>
            </p:nvSpPr>
            <p:spPr>
              <a:xfrm>
                <a:off x="7934837" y="9311530"/>
                <a:ext cx="30973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29" name="圓角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837" y="9311530"/>
                <a:ext cx="3097308" cy="566928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12815009" y="9311530"/>
                <a:ext cx="30973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009" y="9311530"/>
                <a:ext cx="3097308" cy="56692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2135</TotalTime>
  <Words>1359</Words>
  <Application>Microsoft Office PowerPoint</Application>
  <PresentationFormat>自訂</PresentationFormat>
  <Paragraphs>1010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2" baseType="lpstr">
      <vt:lpstr>Noto Sans CJK TC DemiLight</vt:lpstr>
      <vt:lpstr>Noto Sans CJK TC Regular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231</cp:revision>
  <dcterms:created xsi:type="dcterms:W3CDTF">2020-05-30T06:14:26Z</dcterms:created>
  <dcterms:modified xsi:type="dcterms:W3CDTF">2020-08-24T04:18:51Z</dcterms:modified>
</cp:coreProperties>
</file>