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73" r:id="rId20"/>
    <p:sldId id="267" r:id="rId21"/>
    <p:sldId id="269" r:id="rId22"/>
    <p:sldId id="268" r:id="rId23"/>
    <p:sldId id="271" r:id="rId24"/>
    <p:sldId id="309" r:id="rId25"/>
    <p:sldId id="292" r:id="rId26"/>
    <p:sldId id="307" r:id="rId27"/>
    <p:sldId id="288" r:id="rId28"/>
    <p:sldId id="308" r:id="rId29"/>
    <p:sldId id="296" r:id="rId30"/>
    <p:sldId id="300" r:id="rId31"/>
    <p:sldId id="294" r:id="rId32"/>
    <p:sldId id="303" r:id="rId33"/>
    <p:sldId id="297" r:id="rId34"/>
    <p:sldId id="298" r:id="rId35"/>
    <p:sldId id="285" r:id="rId36"/>
    <p:sldId id="328" r:id="rId37"/>
    <p:sldId id="311" r:id="rId38"/>
    <p:sldId id="322" r:id="rId39"/>
    <p:sldId id="321" r:id="rId40"/>
    <p:sldId id="323" r:id="rId41"/>
    <p:sldId id="324" r:id="rId42"/>
    <p:sldId id="325" r:id="rId43"/>
    <p:sldId id="326" r:id="rId44"/>
    <p:sldId id="327" r:id="rId45"/>
    <p:sldId id="310" r:id="rId46"/>
    <p:sldId id="329" r:id="rId47"/>
    <p:sldId id="330" r:id="rId48"/>
    <p:sldId id="331" r:id="rId49"/>
    <p:sldId id="332" r:id="rId50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12"/>
    <a:srgbClr val="FF0066"/>
    <a:srgbClr val="191919"/>
    <a:srgbClr val="7582E1"/>
    <a:srgbClr val="CC66FF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243146"/>
                <a:ext cx="4484497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>
            <a:off x="15585841" y="586079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796290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13726" y="567621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圓角矩形 7"/>
              <p:cNvSpPr/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8" name="圓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6810074"/>
                <a:ext cx="4484497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/>
              <p:cNvSpPr/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[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0" name="圓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377002"/>
                <a:ext cx="4484497" cy="566928"/>
              </a:xfrm>
              <a:prstGeom prst="roundRect">
                <a:avLst/>
              </a:prstGeom>
              <a:blipFill rotWithShape="0">
                <a:blip r:embed="rId4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圓角矩形 13"/>
              <p:cNvSpPr/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4" name="圓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7943930"/>
                <a:ext cx="4484497" cy="566928"/>
              </a:xfrm>
              <a:prstGeom prst="roundRect">
                <a:avLst/>
              </a:prstGeom>
              <a:blipFill rotWithShape="0">
                <a:blip r:embed="rId5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圓角矩形 14"/>
              <p:cNvSpPr/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,...,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𝑙𝑠</m:t>
                            </m:r>
                          </m:sub>
                        </m:sSub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</a:rPr>
                  <a:t>,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SauceCodePro Nerd Font" panose="020B0509030403020204" pitchFamily="49" charset="0"/>
                  </a:rPr>
                  <a:t>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𝑙𝑠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]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15" name="圓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90" y="8510858"/>
                <a:ext cx="4484497" cy="566928"/>
              </a:xfrm>
              <a:prstGeom prst="roundRect">
                <a:avLst/>
              </a:prstGeom>
              <a:blipFill rotWithShape="0">
                <a:blip r:embed="rId6"/>
                <a:stretch>
                  <a:fillRect l="-3243" r="-3108" b="-10309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35" idx="3"/>
            <a:endCxn id="10" idx="1"/>
          </p:cNvCxnSpPr>
          <p:nvPr/>
        </p:nvCxnSpPr>
        <p:spPr>
          <a:xfrm>
            <a:off x="9519720" y="7660466"/>
            <a:ext cx="227657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683598" y="663891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Label Smoothing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035224" y="6243146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7" name="弧形 26"/>
          <p:cNvSpPr/>
          <p:nvPr/>
        </p:nvSpPr>
        <p:spPr>
          <a:xfrm>
            <a:off x="8824774" y="584737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5035224" y="584737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5464513" y="5676218"/>
            <a:ext cx="3735006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 =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035224" y="6810074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5035224" y="7377002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0, 0,..., 0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5035224" y="7943930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035224" y="8510858"/>
            <a:ext cx="4484496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7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73173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="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epth</a:t>
              </a:r>
              <a:r>
                <a:rPr lang="zh-TW" altLang="en-US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Q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l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ength</a:t>
              </a:r>
              <a:r>
                <a:rPr lang="zh-TW" altLang="en-US" sz="2400" dirty="0" smtClean="0">
                  <a:latin typeface="SauceCodePro Nerd Font" panose="020B0509030403020204" pitchFamily="49" charset="0"/>
                </a:rPr>
                <a:t> </a:t>
              </a:r>
              <a:r>
                <a:rPr lang="en-US" altLang="zh-TW" sz="2400" dirty="0" smtClean="0">
                  <a:latin typeface="SauceCodePro Nerd Font" panose="020B0509030403020204" pitchFamily="49" charset="0"/>
                </a:rPr>
                <a:t>K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</a:t>
                </a:r>
                <a:r>
                  <a:rPr lang="zh-TW" altLang="en-US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ength 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d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epth V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K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d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epth V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V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length 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length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K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14487292" y="9290255"/>
            <a:ext cx="1902948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Head</a:t>
            </a:r>
            <a:endParaRPr lang="en-US" altLang="zh-TW" sz="4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5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ength Q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depth</a:t>
                    </a:r>
                    <a:r>
                      <a:rPr lang="zh-TW" altLang="en-US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8070163" y="4423647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>
            <a:off x="10902689" y="5275515"/>
            <a:ext cx="1637654" cy="155267"/>
          </a:xfrm>
          <a:prstGeom prst="straightConnector1">
            <a:avLst/>
          </a:prstGeom>
          <a:ln w="254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l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ength Q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520894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75576" y="57976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520894" y="579765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520894" y="562649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520894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520894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520894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20894" y="846113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58800" y="6197901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圓角矩形 28"/>
              <p:cNvSpPr/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29" name="圓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37" y="9311530"/>
                <a:ext cx="3097308" cy="566928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zh-TW" altLang="en-US" sz="3200" dirty="0">
                  <a:latin typeface="SauceCodePro Nerd Font" panose="020B0509030403020204" pitchFamily="49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009" y="9311530"/>
                <a:ext cx="3097308" cy="5669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1312</Words>
  <Application>Microsoft Office PowerPoint</Application>
  <PresentationFormat>自訂</PresentationFormat>
  <Paragraphs>976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218</cp:revision>
  <dcterms:created xsi:type="dcterms:W3CDTF">2020-05-30T06:14:26Z</dcterms:created>
  <dcterms:modified xsi:type="dcterms:W3CDTF">2020-07-23T08:23:45Z</dcterms:modified>
</cp:coreProperties>
</file>