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28" r:id="rId37"/>
    <p:sldId id="311" r:id="rId38"/>
    <p:sldId id="322" r:id="rId39"/>
    <p:sldId id="321" r:id="rId40"/>
    <p:sldId id="323" r:id="rId41"/>
    <p:sldId id="324" r:id="rId42"/>
    <p:sldId id="325" r:id="rId43"/>
    <p:sldId id="326" r:id="rId44"/>
    <p:sldId id="327" r:id="rId45"/>
    <p:sldId id="310" r:id="rId46"/>
    <p:sldId id="329" r:id="rId47"/>
    <p:sldId id="330" r:id="rId48"/>
    <p:sldId id="331" r:id="rId49"/>
    <p:sldId id="332" r:id="rId50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191919"/>
    <a:srgbClr val="7582E1"/>
    <a:srgbClr val="CC66FF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>
        <p:scale>
          <a:sx n="50" d="100"/>
          <a:sy n="50" d="100"/>
        </p:scale>
        <p:origin x="29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38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39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圓角矩形 37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9" name="圓角矩形 38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66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64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67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65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5300312" y="5130808"/>
            <a:ext cx="4288990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5" name="圓角矩形 64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6" name="圓角矩形 65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7" name="圓角矩形 66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" idx="0"/>
          </p:cNvCxnSpPr>
          <p:nvPr/>
        </p:nvCxnSpPr>
        <p:spPr>
          <a:xfrm rot="5400000">
            <a:off x="8290737" y="3622046"/>
            <a:ext cx="1068513" cy="271408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24" idx="2"/>
            <a:endCxn id="32" idx="1"/>
          </p:cNvCxnSpPr>
          <p:nvPr/>
        </p:nvCxnSpPr>
        <p:spPr>
          <a:xfrm rot="16200000" flipH="1">
            <a:off x="8532312" y="6249816"/>
            <a:ext cx="201527" cy="2326880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8" idx="0"/>
          </p:cNvCxnSpPr>
          <p:nvPr/>
        </p:nvCxnSpPr>
        <p:spPr>
          <a:xfrm rot="5400000">
            <a:off x="7710829" y="3052414"/>
            <a:ext cx="1078789" cy="386362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26" idx="0"/>
          </p:cNvCxnSpPr>
          <p:nvPr/>
        </p:nvCxnSpPr>
        <p:spPr>
          <a:xfrm rot="5400000">
            <a:off x="8860369" y="4201954"/>
            <a:ext cx="1078789" cy="156454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5745325" y="5852160"/>
            <a:ext cx="3448620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26" name="圓角矩形 25"/>
          <p:cNvSpPr/>
          <p:nvPr/>
        </p:nvSpPr>
        <p:spPr>
          <a:xfrm>
            <a:off x="804440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" name="圓角矩形 26"/>
          <p:cNvSpPr/>
          <p:nvPr/>
        </p:nvSpPr>
        <p:spPr>
          <a:xfrm>
            <a:off x="6894865" y="5513344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8" name="圓角矩形 27"/>
          <p:cNvSpPr/>
          <p:nvPr/>
        </p:nvSpPr>
        <p:spPr>
          <a:xfrm>
            <a:off x="5745325" y="5523620"/>
            <a:ext cx="1146172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1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6" name="圓角矩形 275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46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圓角矩形 40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6" name="圓角矩形 45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9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62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63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4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48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51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64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65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1987912" y="3722382"/>
            <a:ext cx="3909035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8" name="圓角矩形 47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9" name="圓角矩形 48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1" name="圓角矩形 50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3" name="圓角矩形 62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4" name="圓角矩形 63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5" name="圓角矩形 64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49" idx="0"/>
          </p:cNvCxnSpPr>
          <p:nvPr/>
        </p:nvCxnSpPr>
        <p:spPr>
          <a:xfrm rot="5400000">
            <a:off x="4522384" y="2168355"/>
            <a:ext cx="1339489" cy="250944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55" idx="3"/>
            <a:endCxn id="52" idx="3"/>
          </p:cNvCxnSpPr>
          <p:nvPr/>
        </p:nvCxnSpPr>
        <p:spPr>
          <a:xfrm flipH="1" flipV="1">
            <a:off x="10361868" y="9770377"/>
            <a:ext cx="645389" cy="1789918"/>
          </a:xfrm>
          <a:prstGeom prst="bentConnector3">
            <a:avLst>
              <a:gd name="adj1" fmla="val -3542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57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47" idx="2"/>
            <a:endCxn id="32" idx="1"/>
          </p:cNvCxnSpPr>
          <p:nvPr/>
        </p:nvCxnSpPr>
        <p:spPr>
          <a:xfrm rot="16200000" flipH="1">
            <a:off x="4808310" y="5950651"/>
            <a:ext cx="394929" cy="213673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48" idx="0"/>
          </p:cNvCxnSpPr>
          <p:nvPr/>
        </p:nvCxnSpPr>
        <p:spPr>
          <a:xfrm rot="5400000">
            <a:off x="3966981" y="1606382"/>
            <a:ext cx="1332919" cy="36268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4"/>
          <p:cNvCxnSpPr>
            <a:stCxn id="15" idx="2"/>
            <a:endCxn id="51" idx="0"/>
          </p:cNvCxnSpPr>
          <p:nvPr/>
        </p:nvCxnSpPr>
        <p:spPr>
          <a:xfrm rot="5400000">
            <a:off x="5075262" y="2732851"/>
            <a:ext cx="1351106" cy="13920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59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60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6" y="10246969"/>
            <a:ext cx="4575687" cy="2741531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261342" y="4425067"/>
            <a:ext cx="3352125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8" name="圓角矩形 47"/>
          <p:cNvSpPr/>
          <p:nvPr/>
        </p:nvSpPr>
        <p:spPr>
          <a:xfrm>
            <a:off x="2261342" y="408625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49" name="圓角矩形 48"/>
          <p:cNvSpPr/>
          <p:nvPr/>
        </p:nvSpPr>
        <p:spPr>
          <a:xfrm>
            <a:off x="3378717" y="4092822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1" name="圓角矩形 50"/>
          <p:cNvSpPr/>
          <p:nvPr/>
        </p:nvSpPr>
        <p:spPr>
          <a:xfrm>
            <a:off x="4496092" y="4104439"/>
            <a:ext cx="1117375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7791474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7" name="圓角矩形 56"/>
          <p:cNvSpPr/>
          <p:nvPr/>
        </p:nvSpPr>
        <p:spPr>
          <a:xfrm>
            <a:off x="7092244" y="10442176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4800" baseline="-250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59" name="圓角矩形 58"/>
          <p:cNvSpPr/>
          <p:nvPr/>
        </p:nvSpPr>
        <p:spPr>
          <a:xfrm>
            <a:off x="7092244" y="11188787"/>
            <a:ext cx="1114207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092243" y="11933601"/>
            <a:ext cx="1114208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4800" baseline="-250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in</a:t>
            </a:r>
            <a:endParaRPr lang="zh-TW" altLang="en-US" sz="4800" baseline="-250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3173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Q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d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epth V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d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epth V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length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K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14487292" y="9290255"/>
            <a:ext cx="1902948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Head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8070163" y="4423647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>
            <a:off x="10902689" y="5275515"/>
            <a:ext cx="1637654" cy="155267"/>
          </a:xfrm>
          <a:prstGeom prst="straightConnector1">
            <a:avLst/>
          </a:prstGeom>
          <a:ln w="254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ength Q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20894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75576" y="57976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520894" y="579765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20894" y="562649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520894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20894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520894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20894" y="846113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58800" y="6197901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圓角矩形 28"/>
              <p:cNvSpPr/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29" name="圓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1312</Words>
  <Application>Microsoft Office PowerPoint</Application>
  <PresentationFormat>自訂</PresentationFormat>
  <Paragraphs>976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224</cp:revision>
  <dcterms:created xsi:type="dcterms:W3CDTF">2020-05-30T06:14:26Z</dcterms:created>
  <dcterms:modified xsi:type="dcterms:W3CDTF">2020-07-30T15:29:09Z</dcterms:modified>
</cp:coreProperties>
</file>