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21599525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1C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6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122363"/>
            <a:ext cx="161996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3602038"/>
            <a:ext cx="16199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94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58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365125"/>
            <a:ext cx="4657398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365125"/>
            <a:ext cx="1370219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06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75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1709739"/>
            <a:ext cx="18629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4589464"/>
            <a:ext cx="18629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9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825625"/>
            <a:ext cx="9179798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825625"/>
            <a:ext cx="9179798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31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365126"/>
            <a:ext cx="1862959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1681163"/>
            <a:ext cx="9137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2505075"/>
            <a:ext cx="913761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1681163"/>
            <a:ext cx="9182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2505075"/>
            <a:ext cx="918261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06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49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79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987426"/>
            <a:ext cx="109347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73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987426"/>
            <a:ext cx="109347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72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365126"/>
            <a:ext cx="18629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825625"/>
            <a:ext cx="186295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27D9-29E3-4DB2-8EBA-BAE0CB5F16B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0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192740" y="1398080"/>
                <a:ext cx="13286232" cy="2386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6001" i="1">
                                  <a:solidFill>
                                    <a:srgbClr val="FBF1C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6001" i="1">
                                  <a:solidFill>
                                    <a:srgbClr val="FBF1C7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zh-TW" sz="6001" i="1">
                                      <a:solidFill>
                                        <a:srgbClr val="FBF1C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6001" i="1">
                                      <a:solidFill>
                                        <a:srgbClr val="FBF1C7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zh-TW" sz="6001" i="1">
                                      <a:solidFill>
                                        <a:srgbClr val="FBF1C7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TW" sz="6001" i="1">
                                      <a:solidFill>
                                        <a:srgbClr val="FBF1C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TW" sz="6001" i="1">
                                          <a:solidFill>
                                            <a:srgbClr val="FBF1C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6001" i="1">
                                          <a:solidFill>
                                            <a:srgbClr val="FBF1C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sz="6001" i="1">
                                          <a:solidFill>
                                            <a:srgbClr val="FBF1C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sz="6001" dirty="0">
                  <a:solidFill>
                    <a:srgbClr val="FBF1C7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740" y="1398080"/>
                <a:ext cx="13286232" cy="23868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3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192740" y="1398080"/>
                <a:ext cx="4013711" cy="2855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6001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p>
                        <m:sSupPr>
                          <m:ctrlP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</m:oMath>
                  </m:oMathPara>
                </a14:m>
                <a:endParaRPr lang="en-US" altLang="zh-TW" sz="6001" b="0" dirty="0" smtClean="0">
                  <a:solidFill>
                    <a:srgbClr val="FBF1C7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6001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p>
                        <m:sSup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altLang="zh-TW" sz="6001" dirty="0" smtClean="0">
                  <a:solidFill>
                    <a:srgbClr val="FBF1C7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6001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p>
                        <m:sSup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</m:oMath>
                  </m:oMathPara>
                </a14:m>
                <a:endParaRPr lang="zh-TW" altLang="en-US" sz="6001" dirty="0">
                  <a:solidFill>
                    <a:srgbClr val="FBF1C7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740" y="1398080"/>
                <a:ext cx="4013711" cy="28553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197686" y="442116"/>
                <a:ext cx="15411441" cy="511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𝑀𝑢𝑙𝑡𝑖𝐻𝑒𝑎𝑑𝐴𝑡𝑡𝑒𝑛𝑡𝑖𝑜𝑛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6001" b="0" i="1" dirty="0" smtClean="0">
                  <a:solidFill>
                    <a:srgbClr val="FBF1C7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6001" b="0" i="1" smtClean="0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𝐶𝑜𝑛𝑐𝑎𝑡</m:t>
                    </m:r>
                    <m:r>
                      <a:rPr lang="en-US" altLang="zh-TW" sz="6001" b="0" i="1" smtClean="0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Sup>
                      <m:sSubSup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Sup>
                      <m:sSubSup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Sup>
                      <m:sSubSup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6001" dirty="0" smtClean="0">
                    <a:solidFill>
                      <a:srgbClr val="FBF1C7"/>
                    </a:solidFill>
                  </a:rPr>
                  <a:t>,</a:t>
                </a:r>
                <a:r>
                  <a:rPr lang="en-US" altLang="zh-TW" sz="6001" dirty="0">
                    <a:solidFill>
                      <a:srgbClr val="FBF1C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6001" b="0" i="0" smtClean="0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Sup>
                      <m:sSubSup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6001" b="0" i="1" smtClean="0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Sup>
                      <m:sSubSup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6001" b="0" i="1" smtClean="0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Sup>
                      <m:sSubSupPr>
                        <m:ctrlP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6001" b="0" i="1" smtClean="0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6001" i="1">
                            <a:solidFill>
                              <a:srgbClr val="FBF1C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US" altLang="zh-TW" sz="6001" i="1">
                        <a:solidFill>
                          <a:srgbClr val="FBF1C7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6001" dirty="0" smtClean="0">
                    <a:solidFill>
                      <a:srgbClr val="FBF1C7"/>
                    </a:solidFill>
                  </a:rPr>
                  <a:t>,</a:t>
                </a:r>
              </a:p>
              <a:p>
                <a:r>
                  <a:rPr lang="en-US" altLang="zh-TW" sz="6001" dirty="0" smtClean="0">
                    <a:solidFill>
                      <a:srgbClr val="FBF1C7"/>
                    </a:solidFill>
                  </a:rPr>
                  <a:t>               …,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00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en-US" altLang="zh-TW" sz="6001" b="0" dirty="0" smtClean="0">
                  <a:solidFill>
                    <a:srgbClr val="FBF1C7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686" y="442116"/>
                <a:ext cx="15411441" cy="51101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1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2812471" y="2263335"/>
                <a:ext cx="14256328" cy="923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𝑃𝑜𝑠𝑖𝑡𝑖𝑜𝑛𝑎𝑙𝐸𝑛𝑐𝑜𝑑𝑖𝑛𝑔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𝑃𝐸</m:t>
                      </m:r>
                    </m:oMath>
                  </m:oMathPara>
                </a14:m>
                <a:endParaRPr lang="zh-TW" altLang="en-US" sz="6001" dirty="0">
                  <a:solidFill>
                    <a:srgbClr val="FBF1C7"/>
                  </a:solidFill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71" y="2263335"/>
                <a:ext cx="14256328" cy="9234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49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948545" y="1259535"/>
                <a:ext cx="13868400" cy="986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6001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,2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6001" b="0" i="0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p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TW" sz="6001" b="0" i="1" smtClean="0">
                                  <a:solidFill>
                                    <a:srgbClr val="FBF1C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6001" b="0" i="1" smtClean="0">
                                  <a:solidFill>
                                    <a:srgbClr val="FBF1C7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6001" b="0" i="1" smtClean="0">
                                  <a:solidFill>
                                    <a:srgbClr val="FBF1C7"/>
                                  </a:solidFill>
                                  <a:latin typeface="Cambria Math" panose="02040503050406030204" pitchFamily="18" charset="0"/>
                                </a:rPr>
                                <m:t>𝑒𝑚𝑏𝑒𝑑𝑑𝑖𝑛𝑔</m:t>
                              </m:r>
                            </m:sub>
                          </m:sSub>
                        </m:sup>
                      </m:sSup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6001" dirty="0">
                  <a:solidFill>
                    <a:srgbClr val="FBF1C7"/>
                  </a:solidFill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545" y="1259535"/>
                <a:ext cx="13868400" cy="9868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3948545" y="2246344"/>
                <a:ext cx="16029710" cy="986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6001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,2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+1]=</m:t>
                      </m:r>
                      <m:r>
                        <m:rPr>
                          <m:sty m:val="p"/>
                        </m:rPr>
                        <a:rPr lang="en-US" altLang="zh-TW" sz="6001" b="0" i="0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p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+1/</m:t>
                          </m:r>
                          <m:sSub>
                            <m:sSubPr>
                              <m:ctrlPr>
                                <a:rPr lang="en-US" altLang="zh-TW" sz="6001" i="1">
                                  <a:solidFill>
                                    <a:srgbClr val="FBF1C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6001" i="1">
                                  <a:solidFill>
                                    <a:srgbClr val="FBF1C7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6001" i="1">
                                  <a:solidFill>
                                    <a:srgbClr val="FBF1C7"/>
                                  </a:solidFill>
                                  <a:latin typeface="Cambria Math" panose="02040503050406030204" pitchFamily="18" charset="0"/>
                                </a:rPr>
                                <m:t>𝑒𝑚𝑏𝑒𝑑𝑑𝑖𝑛𝑔</m:t>
                              </m:r>
                            </m:sub>
                          </m:sSub>
                        </m:sup>
                      </m:sSup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6001" dirty="0">
                  <a:solidFill>
                    <a:srgbClr val="FBF1C7"/>
                  </a:solidFill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545" y="2246344"/>
                <a:ext cx="16029710" cy="9868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7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58</Words>
  <Application>Microsoft Office PowerPoint</Application>
  <PresentationFormat>自訂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10</cp:revision>
  <dcterms:created xsi:type="dcterms:W3CDTF">2020-07-21T04:09:37Z</dcterms:created>
  <dcterms:modified xsi:type="dcterms:W3CDTF">2020-07-23T15:04:29Z</dcterms:modified>
</cp:coreProperties>
</file>