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341" r:id="rId2"/>
    <p:sldId id="352" r:id="rId3"/>
    <p:sldId id="353" r:id="rId4"/>
    <p:sldId id="355" r:id="rId5"/>
    <p:sldId id="354" r:id="rId6"/>
  </p:sldIdLst>
  <p:sldSz cx="21599525" cy="21599525"/>
  <p:notesSz cx="6858000" cy="9144000"/>
  <p:defaultTextStyle>
    <a:defPPr>
      <a:defRPr lang="zh-TW"/>
    </a:defPPr>
    <a:lvl1pPr marL="0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1pPr>
    <a:lvl2pPr marL="1036300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2pPr>
    <a:lvl3pPr marL="2072600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3pPr>
    <a:lvl4pPr marL="3108902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4pPr>
    <a:lvl5pPr marL="41452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5pPr>
    <a:lvl6pPr marL="5181502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6pPr>
    <a:lvl7pPr marL="62178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7pPr>
    <a:lvl8pPr marL="72541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8pPr>
    <a:lvl9pPr marL="82904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82DA"/>
    <a:srgbClr val="8BC167"/>
    <a:srgbClr val="FF5B9D"/>
    <a:srgbClr val="A20042"/>
    <a:srgbClr val="FF0066"/>
    <a:srgbClr val="21C5FF"/>
    <a:srgbClr val="2DFBCA"/>
    <a:srgbClr val="D8BEEC"/>
    <a:srgbClr val="FFE89F"/>
    <a:srgbClr val="FFEB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6" autoAdjust="0"/>
    <p:restoredTop sz="94046" autoAdjust="0"/>
  </p:normalViewPr>
  <p:slideViewPr>
    <p:cSldViewPr snapToGrid="0">
      <p:cViewPr>
        <p:scale>
          <a:sx n="50" d="100"/>
          <a:sy n="50" d="100"/>
        </p:scale>
        <p:origin x="442" y="-1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3E262-87A9-4FD0-801D-11C30F528353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C9CAC-9358-49DD-9977-4B7D28ACBE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989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0613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677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0299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061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223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3534924"/>
            <a:ext cx="18359596" cy="7519835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1344752"/>
            <a:ext cx="16199644" cy="5214884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4998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0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149975"/>
            <a:ext cx="4657398" cy="1830459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149975"/>
            <a:ext cx="13702199" cy="1830459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82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11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5384888"/>
            <a:ext cx="18629590" cy="898480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14454688"/>
            <a:ext cx="18629590" cy="4724895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42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5749874"/>
            <a:ext cx="9179798" cy="137047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5749874"/>
            <a:ext cx="9179798" cy="137047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05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149979"/>
            <a:ext cx="18629590" cy="417491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5294885"/>
            <a:ext cx="9137610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7889827"/>
            <a:ext cx="9137610" cy="1160474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5294885"/>
            <a:ext cx="9182611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7889827"/>
            <a:ext cx="9182611" cy="1160474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428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621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28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3109937"/>
            <a:ext cx="10934760" cy="15349662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1637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3109937"/>
            <a:ext cx="10934760" cy="15349662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35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149979"/>
            <a:ext cx="18629590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5749874"/>
            <a:ext cx="18629590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06AA8-AB23-40FA-BFDB-6A33FBF1CFF0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20019564"/>
            <a:ext cx="728984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064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群組 25"/>
          <p:cNvGrpSpPr/>
          <p:nvPr/>
        </p:nvGrpSpPr>
        <p:grpSpPr>
          <a:xfrm>
            <a:off x="5388270" y="5261390"/>
            <a:ext cx="9512015" cy="9408047"/>
            <a:chOff x="5388270" y="5261390"/>
            <a:chExt cx="9512015" cy="9408047"/>
          </a:xfrm>
        </p:grpSpPr>
        <p:sp>
          <p:nvSpPr>
            <p:cNvPr id="2" name="立方體 1"/>
            <p:cNvSpPr/>
            <p:nvPr/>
          </p:nvSpPr>
          <p:spPr>
            <a:xfrm>
              <a:off x="8901318" y="12183516"/>
              <a:ext cx="2485921" cy="2485921"/>
            </a:xfrm>
            <a:prstGeom prst="cube">
              <a:avLst>
                <a:gd name="adj" fmla="val 22829"/>
              </a:avLst>
            </a:prstGeom>
            <a:solidFill>
              <a:srgbClr val="21C5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3594" y="5261390"/>
              <a:ext cx="5461367" cy="5461367"/>
            </a:xfrm>
            <a:prstGeom prst="rect">
              <a:avLst/>
            </a:prstGeom>
          </p:spPr>
        </p:pic>
        <p:sp>
          <p:nvSpPr>
            <p:cNvPr id="33" name="圓角矩形 32"/>
            <p:cNvSpPr/>
            <p:nvPr/>
          </p:nvSpPr>
          <p:spPr>
            <a:xfrm>
              <a:off x="5388270" y="10126756"/>
              <a:ext cx="2644829" cy="1448794"/>
            </a:xfrm>
            <a:prstGeom prst="roundRect">
              <a:avLst>
                <a:gd name="adj" fmla="val 12899"/>
              </a:avLst>
            </a:prstGeom>
            <a:solidFill>
              <a:srgbClr val="92D050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Scene Encoder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34" name="圓角矩形 33"/>
            <p:cNvSpPr/>
            <p:nvPr/>
          </p:nvSpPr>
          <p:spPr>
            <a:xfrm>
              <a:off x="12255458" y="10126756"/>
              <a:ext cx="2644827" cy="1448794"/>
            </a:xfrm>
            <a:prstGeom prst="roundRect">
              <a:avLst>
                <a:gd name="adj" fmla="val 12899"/>
              </a:avLst>
            </a:prstGeom>
            <a:solidFill>
              <a:srgbClr val="D8BEEC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Renderer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6" name="直線單箭頭接點 5"/>
            <p:cNvCxnSpPr>
              <a:stCxn id="4" idx="1"/>
              <a:endCxn id="33" idx="0"/>
            </p:cNvCxnSpPr>
            <p:nvPr/>
          </p:nvCxnSpPr>
          <p:spPr>
            <a:xfrm rot="10800000" flipV="1">
              <a:off x="6710686" y="7992074"/>
              <a:ext cx="702909" cy="2134682"/>
            </a:xfrm>
            <a:prstGeom prst="curvedConnector2">
              <a:avLst/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5"/>
            <p:cNvCxnSpPr>
              <a:stCxn id="33" idx="2"/>
              <a:endCxn id="2" idx="2"/>
            </p:cNvCxnSpPr>
            <p:nvPr/>
          </p:nvCxnSpPr>
          <p:spPr>
            <a:xfrm rot="16200000" flipH="1">
              <a:off x="6738660" y="11547574"/>
              <a:ext cx="2134682" cy="2190633"/>
            </a:xfrm>
            <a:prstGeom prst="curvedConnector2">
              <a:avLst/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5"/>
            <p:cNvCxnSpPr>
              <a:stCxn id="2" idx="4"/>
              <a:endCxn id="34" idx="2"/>
            </p:cNvCxnSpPr>
            <p:nvPr/>
          </p:nvCxnSpPr>
          <p:spPr>
            <a:xfrm flipV="1">
              <a:off x="10819728" y="11575550"/>
              <a:ext cx="2758144" cy="2134682"/>
            </a:xfrm>
            <a:prstGeom prst="curvedConnector2">
              <a:avLst/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單箭頭接點 5"/>
            <p:cNvCxnSpPr>
              <a:stCxn id="34" idx="0"/>
              <a:endCxn id="4" idx="3"/>
            </p:cNvCxnSpPr>
            <p:nvPr/>
          </p:nvCxnSpPr>
          <p:spPr>
            <a:xfrm rot="16200000" flipV="1">
              <a:off x="12159076" y="8707959"/>
              <a:ext cx="2134682" cy="702911"/>
            </a:xfrm>
            <a:prstGeom prst="curvedConnector2">
              <a:avLst/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898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群組 96"/>
          <p:cNvGrpSpPr/>
          <p:nvPr/>
        </p:nvGrpSpPr>
        <p:grpSpPr>
          <a:xfrm>
            <a:off x="2639943" y="5094153"/>
            <a:ext cx="16517636" cy="9915649"/>
            <a:chOff x="2639943" y="5094153"/>
            <a:chExt cx="16517636" cy="9915649"/>
          </a:xfrm>
        </p:grpSpPr>
        <p:sp>
          <p:nvSpPr>
            <p:cNvPr id="2" name="立方體 1"/>
            <p:cNvSpPr/>
            <p:nvPr/>
          </p:nvSpPr>
          <p:spPr>
            <a:xfrm>
              <a:off x="14125938" y="12523880"/>
              <a:ext cx="2485921" cy="2485921"/>
            </a:xfrm>
            <a:prstGeom prst="cube">
              <a:avLst>
                <a:gd name="adj" fmla="val 22829"/>
              </a:avLst>
            </a:prstGeom>
            <a:solidFill>
              <a:srgbClr val="21C5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9943" y="5094154"/>
              <a:ext cx="4032684" cy="4032684"/>
            </a:xfrm>
            <a:prstGeom prst="rect">
              <a:avLst/>
            </a:prstGeom>
          </p:spPr>
        </p:pic>
        <p:cxnSp>
          <p:nvCxnSpPr>
            <p:cNvPr id="42" name="直線單箭頭接點 5"/>
            <p:cNvCxnSpPr>
              <a:stCxn id="44" idx="2"/>
              <a:endCxn id="2" idx="1"/>
            </p:cNvCxnSpPr>
            <p:nvPr/>
          </p:nvCxnSpPr>
          <p:spPr>
            <a:xfrm flipH="1">
              <a:off x="15085143" y="12523882"/>
              <a:ext cx="40349" cy="56750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41647" y="5094156"/>
              <a:ext cx="4032684" cy="4032684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0795" y="5094155"/>
              <a:ext cx="4032684" cy="4032684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24895" y="5094153"/>
              <a:ext cx="4032684" cy="4032684"/>
            </a:xfrm>
            <a:prstGeom prst="rect">
              <a:avLst/>
            </a:prstGeom>
          </p:spPr>
        </p:pic>
        <p:cxnSp>
          <p:nvCxnSpPr>
            <p:cNvPr id="18" name="直線單箭頭接點 5"/>
            <p:cNvCxnSpPr>
              <a:stCxn id="24" idx="1"/>
              <a:endCxn id="81" idx="0"/>
            </p:cNvCxnSpPr>
            <p:nvPr/>
          </p:nvCxnSpPr>
          <p:spPr>
            <a:xfrm>
              <a:off x="10723479" y="9968605"/>
              <a:ext cx="18168" cy="3585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群組 35"/>
            <p:cNvGrpSpPr/>
            <p:nvPr/>
          </p:nvGrpSpPr>
          <p:grpSpPr>
            <a:xfrm>
              <a:off x="4971858" y="9028907"/>
              <a:ext cx="11503242" cy="939698"/>
              <a:chOff x="4971858" y="8675076"/>
              <a:chExt cx="11503242" cy="2601945"/>
            </a:xfrm>
          </p:grpSpPr>
          <p:sp>
            <p:nvSpPr>
              <p:cNvPr id="23" name="右大括弧 22"/>
              <p:cNvSpPr/>
              <p:nvPr/>
            </p:nvSpPr>
            <p:spPr>
              <a:xfrm rot="5400000">
                <a:off x="9422506" y="4224428"/>
                <a:ext cx="2601945" cy="11503242"/>
              </a:xfrm>
              <a:prstGeom prst="rightBrace">
                <a:avLst>
                  <a:gd name="adj1" fmla="val 46072"/>
                  <a:gd name="adj2" fmla="val 50000"/>
                </a:avLst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" name="右大括弧 23"/>
              <p:cNvSpPr/>
              <p:nvPr/>
            </p:nvSpPr>
            <p:spPr>
              <a:xfrm rot="5400000">
                <a:off x="9422507" y="7519119"/>
                <a:ext cx="2601944" cy="4913858"/>
              </a:xfrm>
              <a:prstGeom prst="rightBrace">
                <a:avLst>
                  <a:gd name="adj1" fmla="val 47213"/>
                  <a:gd name="adj2" fmla="val 50000"/>
                </a:avLst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3" name="群組 42"/>
            <p:cNvGrpSpPr/>
            <p:nvPr/>
          </p:nvGrpSpPr>
          <p:grpSpPr>
            <a:xfrm rot="10800000">
              <a:off x="6318530" y="11809106"/>
              <a:ext cx="8806962" cy="714776"/>
              <a:chOff x="4986683" y="8675077"/>
              <a:chExt cx="11503242" cy="2601944"/>
            </a:xfrm>
          </p:grpSpPr>
          <p:sp>
            <p:nvSpPr>
              <p:cNvPr id="44" name="右大括弧 43"/>
              <p:cNvSpPr/>
              <p:nvPr/>
            </p:nvSpPr>
            <p:spPr>
              <a:xfrm rot="5400000">
                <a:off x="9437332" y="4224428"/>
                <a:ext cx="2601944" cy="11503242"/>
              </a:xfrm>
              <a:prstGeom prst="rightBrace">
                <a:avLst>
                  <a:gd name="adj1" fmla="val 47372"/>
                  <a:gd name="adj2" fmla="val 50000"/>
                </a:avLst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6" name="右大括弧 45"/>
              <p:cNvSpPr/>
              <p:nvPr/>
            </p:nvSpPr>
            <p:spPr>
              <a:xfrm rot="5400000">
                <a:off x="9530798" y="8055450"/>
                <a:ext cx="2601939" cy="3841203"/>
              </a:xfrm>
              <a:prstGeom prst="rightBrace">
                <a:avLst>
                  <a:gd name="adj1" fmla="val 47213"/>
                  <a:gd name="adj2" fmla="val 52481"/>
                </a:avLst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54" name="立方體 53"/>
            <p:cNvSpPr/>
            <p:nvPr/>
          </p:nvSpPr>
          <p:spPr>
            <a:xfrm>
              <a:off x="5365576" y="12523881"/>
              <a:ext cx="2485921" cy="2485921"/>
            </a:xfrm>
            <a:prstGeom prst="cube">
              <a:avLst>
                <a:gd name="adj" fmla="val 22829"/>
              </a:avLst>
            </a:prstGeom>
            <a:solidFill>
              <a:srgbClr val="21C5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5" name="直線單箭頭接點 5"/>
            <p:cNvCxnSpPr>
              <a:stCxn id="44" idx="0"/>
              <a:endCxn id="54" idx="1"/>
            </p:cNvCxnSpPr>
            <p:nvPr/>
          </p:nvCxnSpPr>
          <p:spPr>
            <a:xfrm>
              <a:off x="6318530" y="12523882"/>
              <a:ext cx="6251" cy="5675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立方體 60"/>
            <p:cNvSpPr/>
            <p:nvPr/>
          </p:nvSpPr>
          <p:spPr>
            <a:xfrm>
              <a:off x="8228548" y="12523880"/>
              <a:ext cx="2485921" cy="2485921"/>
            </a:xfrm>
            <a:prstGeom prst="cube">
              <a:avLst>
                <a:gd name="adj" fmla="val 22829"/>
              </a:avLst>
            </a:prstGeom>
            <a:solidFill>
              <a:srgbClr val="21C5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2" name="直線單箭頭接點 5"/>
            <p:cNvCxnSpPr>
              <a:endCxn id="61" idx="1"/>
            </p:cNvCxnSpPr>
            <p:nvPr/>
          </p:nvCxnSpPr>
          <p:spPr>
            <a:xfrm>
              <a:off x="9180026" y="12523877"/>
              <a:ext cx="7727" cy="56751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立方體 62"/>
            <p:cNvSpPr/>
            <p:nvPr/>
          </p:nvSpPr>
          <p:spPr>
            <a:xfrm>
              <a:off x="11177243" y="12523877"/>
              <a:ext cx="2485921" cy="2485921"/>
            </a:xfrm>
            <a:prstGeom prst="cube">
              <a:avLst>
                <a:gd name="adj" fmla="val 22829"/>
              </a:avLst>
            </a:prstGeom>
            <a:solidFill>
              <a:srgbClr val="21C5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4" name="直線單箭頭接點 5"/>
            <p:cNvCxnSpPr>
              <a:stCxn id="46" idx="2"/>
              <a:endCxn id="63" idx="1"/>
            </p:cNvCxnSpPr>
            <p:nvPr/>
          </p:nvCxnSpPr>
          <p:spPr>
            <a:xfrm>
              <a:off x="12120881" y="12523881"/>
              <a:ext cx="15567" cy="56750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單箭頭接點 5"/>
            <p:cNvCxnSpPr>
              <a:endCxn id="23" idx="2"/>
            </p:cNvCxnSpPr>
            <p:nvPr/>
          </p:nvCxnSpPr>
          <p:spPr>
            <a:xfrm>
              <a:off x="4971858" y="8163560"/>
              <a:ext cx="0" cy="86534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單箭頭接點 5"/>
            <p:cNvCxnSpPr>
              <a:endCxn id="23" idx="0"/>
            </p:cNvCxnSpPr>
            <p:nvPr/>
          </p:nvCxnSpPr>
          <p:spPr>
            <a:xfrm>
              <a:off x="16475100" y="8393723"/>
              <a:ext cx="0" cy="63518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圓角矩形 80"/>
            <p:cNvSpPr/>
            <p:nvPr/>
          </p:nvSpPr>
          <p:spPr>
            <a:xfrm>
              <a:off x="7830674" y="10327115"/>
              <a:ext cx="5821946" cy="1448794"/>
            </a:xfrm>
            <a:prstGeom prst="roundRect">
              <a:avLst>
                <a:gd name="adj" fmla="val 12899"/>
              </a:avLst>
            </a:prstGeom>
            <a:solidFill>
              <a:srgbClr val="92D050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54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Scene Encoder</a:t>
              </a:r>
              <a:endParaRPr lang="zh-TW" altLang="en-US" sz="54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882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群組 338"/>
          <p:cNvGrpSpPr/>
          <p:nvPr/>
        </p:nvGrpSpPr>
        <p:grpSpPr>
          <a:xfrm>
            <a:off x="1168290" y="3437818"/>
            <a:ext cx="14300373" cy="10308662"/>
            <a:chOff x="1168290" y="3437818"/>
            <a:chExt cx="14300373" cy="10308662"/>
          </a:xfrm>
        </p:grpSpPr>
        <p:grpSp>
          <p:nvGrpSpPr>
            <p:cNvPr id="282" name="群組 281"/>
            <p:cNvGrpSpPr/>
            <p:nvPr/>
          </p:nvGrpSpPr>
          <p:grpSpPr>
            <a:xfrm>
              <a:off x="5919115" y="3437818"/>
              <a:ext cx="6498759" cy="5617355"/>
              <a:chOff x="4694156" y="4680784"/>
              <a:chExt cx="6498759" cy="5617355"/>
            </a:xfrm>
          </p:grpSpPr>
          <p:sp>
            <p:nvSpPr>
              <p:cNvPr id="283" name="立方體 282"/>
              <p:cNvSpPr/>
              <p:nvPr/>
            </p:nvSpPr>
            <p:spPr>
              <a:xfrm>
                <a:off x="4694156" y="4680784"/>
                <a:ext cx="2485921" cy="2485921"/>
              </a:xfrm>
              <a:prstGeom prst="cube">
                <a:avLst>
                  <a:gd name="adj" fmla="val 22829"/>
                </a:avLst>
              </a:prstGeom>
              <a:solidFill>
                <a:srgbClr val="21C5F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4" name="立方體 283"/>
              <p:cNvSpPr/>
              <p:nvPr/>
            </p:nvSpPr>
            <p:spPr>
              <a:xfrm>
                <a:off x="8116504" y="7636311"/>
                <a:ext cx="821201" cy="821201"/>
              </a:xfrm>
              <a:prstGeom prst="cube">
                <a:avLst>
                  <a:gd name="adj" fmla="val 69688"/>
                </a:avLst>
              </a:prstGeom>
              <a:solidFill>
                <a:srgbClr val="21C5F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5" name="立方體 284"/>
              <p:cNvSpPr/>
              <p:nvPr/>
            </p:nvSpPr>
            <p:spPr>
              <a:xfrm>
                <a:off x="8496003" y="7636315"/>
                <a:ext cx="821201" cy="821201"/>
              </a:xfrm>
              <a:prstGeom prst="cube">
                <a:avLst>
                  <a:gd name="adj" fmla="val 69688"/>
                </a:avLst>
              </a:prstGeom>
              <a:solidFill>
                <a:srgbClr val="21C5F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6" name="立方體 285"/>
              <p:cNvSpPr/>
              <p:nvPr/>
            </p:nvSpPr>
            <p:spPr>
              <a:xfrm>
                <a:off x="8875502" y="7636314"/>
                <a:ext cx="821201" cy="821201"/>
              </a:xfrm>
              <a:prstGeom prst="cube">
                <a:avLst>
                  <a:gd name="adj" fmla="val 69688"/>
                </a:avLst>
              </a:prstGeom>
              <a:solidFill>
                <a:srgbClr val="21C5F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8" name="立方體 287"/>
              <p:cNvSpPr/>
              <p:nvPr/>
            </p:nvSpPr>
            <p:spPr>
              <a:xfrm>
                <a:off x="10371714" y="7636312"/>
                <a:ext cx="821201" cy="821201"/>
              </a:xfrm>
              <a:prstGeom prst="cube">
                <a:avLst>
                  <a:gd name="adj" fmla="val 69688"/>
                </a:avLst>
              </a:prstGeom>
              <a:solidFill>
                <a:srgbClr val="21C5F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9" name="立方體 288"/>
              <p:cNvSpPr/>
              <p:nvPr/>
            </p:nvSpPr>
            <p:spPr>
              <a:xfrm>
                <a:off x="4694156" y="7812218"/>
                <a:ext cx="2485921" cy="2485921"/>
              </a:xfrm>
              <a:prstGeom prst="cube">
                <a:avLst>
                  <a:gd name="adj" fmla="val 22829"/>
                </a:avLst>
              </a:prstGeom>
              <a:solidFill>
                <a:srgbClr val="FF5B9D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0" name="立方體 289"/>
              <p:cNvSpPr/>
              <p:nvPr/>
            </p:nvSpPr>
            <p:spPr>
              <a:xfrm>
                <a:off x="8116504" y="8644573"/>
                <a:ext cx="821201" cy="821201"/>
              </a:xfrm>
              <a:prstGeom prst="cube">
                <a:avLst>
                  <a:gd name="adj" fmla="val 69688"/>
                </a:avLst>
              </a:prstGeom>
              <a:solidFill>
                <a:srgbClr val="FF5B9D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1" name="立方體 290"/>
              <p:cNvSpPr/>
              <p:nvPr/>
            </p:nvSpPr>
            <p:spPr>
              <a:xfrm>
                <a:off x="8496003" y="8644577"/>
                <a:ext cx="821201" cy="821201"/>
              </a:xfrm>
              <a:prstGeom prst="cube">
                <a:avLst>
                  <a:gd name="adj" fmla="val 69688"/>
                </a:avLst>
              </a:prstGeom>
              <a:solidFill>
                <a:srgbClr val="FF5B9D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2" name="立方體 291"/>
              <p:cNvSpPr/>
              <p:nvPr/>
            </p:nvSpPr>
            <p:spPr>
              <a:xfrm>
                <a:off x="8875502" y="8644576"/>
                <a:ext cx="821201" cy="821201"/>
              </a:xfrm>
              <a:prstGeom prst="cube">
                <a:avLst>
                  <a:gd name="adj" fmla="val 69688"/>
                </a:avLst>
              </a:prstGeom>
              <a:solidFill>
                <a:srgbClr val="FF5B9D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4" name="立方體 293"/>
              <p:cNvSpPr/>
              <p:nvPr/>
            </p:nvSpPr>
            <p:spPr>
              <a:xfrm>
                <a:off x="10371714" y="8644574"/>
                <a:ext cx="821201" cy="821201"/>
              </a:xfrm>
              <a:prstGeom prst="cube">
                <a:avLst>
                  <a:gd name="adj" fmla="val 69688"/>
                </a:avLst>
              </a:prstGeom>
              <a:solidFill>
                <a:srgbClr val="FF5B9D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95" name="直線單箭頭接點 5"/>
              <p:cNvCxnSpPr>
                <a:stCxn id="294" idx="1"/>
                <a:endCxn id="288" idx="3"/>
              </p:cNvCxnSpPr>
              <p:nvPr/>
            </p:nvCxnSpPr>
            <p:spPr>
              <a:xfrm flipV="1">
                <a:off x="10496175" y="8457513"/>
                <a:ext cx="0" cy="759340"/>
              </a:xfrm>
              <a:prstGeom prst="straightConnector1">
                <a:avLst/>
              </a:prstGeom>
              <a:ln w="44450">
                <a:gradFill>
                  <a:gsLst>
                    <a:gs pos="0">
                      <a:srgbClr val="A20042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prstDash val="lgDash"/>
                <a:headEnd type="diamon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直線單箭頭接點 5"/>
              <p:cNvCxnSpPr>
                <a:stCxn id="292" idx="1"/>
                <a:endCxn id="286" idx="3"/>
              </p:cNvCxnSpPr>
              <p:nvPr/>
            </p:nvCxnSpPr>
            <p:spPr>
              <a:xfrm flipV="1">
                <a:off x="8999963" y="8457515"/>
                <a:ext cx="0" cy="759340"/>
              </a:xfrm>
              <a:prstGeom prst="straightConnector1">
                <a:avLst/>
              </a:prstGeom>
              <a:ln w="44450">
                <a:gradFill>
                  <a:gsLst>
                    <a:gs pos="0">
                      <a:srgbClr val="A20042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prstDash val="lgDash"/>
                <a:headEnd type="diamon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直線單箭頭接點 5"/>
              <p:cNvCxnSpPr>
                <a:stCxn id="291" idx="1"/>
                <a:endCxn id="285" idx="3"/>
              </p:cNvCxnSpPr>
              <p:nvPr/>
            </p:nvCxnSpPr>
            <p:spPr>
              <a:xfrm flipV="1">
                <a:off x="8620464" y="8457516"/>
                <a:ext cx="0" cy="759340"/>
              </a:xfrm>
              <a:prstGeom prst="straightConnector1">
                <a:avLst/>
              </a:prstGeom>
              <a:ln w="44450">
                <a:gradFill>
                  <a:gsLst>
                    <a:gs pos="0">
                      <a:srgbClr val="A20042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prstDash val="lgDash"/>
                <a:headEnd type="diamon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直線單箭頭接點 5"/>
              <p:cNvCxnSpPr>
                <a:stCxn id="290" idx="1"/>
                <a:endCxn id="284" idx="3"/>
              </p:cNvCxnSpPr>
              <p:nvPr/>
            </p:nvCxnSpPr>
            <p:spPr>
              <a:xfrm flipV="1">
                <a:off x="8240965" y="8457512"/>
                <a:ext cx="0" cy="759340"/>
              </a:xfrm>
              <a:prstGeom prst="straightConnector1">
                <a:avLst/>
              </a:prstGeom>
              <a:ln w="44450">
                <a:gradFill>
                  <a:gsLst>
                    <a:gs pos="0">
                      <a:srgbClr val="A20042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prstDash val="lgDash"/>
                <a:headEnd type="diamon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直線單箭頭接點 5"/>
              <p:cNvCxnSpPr>
                <a:stCxn id="283" idx="4"/>
                <a:endCxn id="284" idx="2"/>
              </p:cNvCxnSpPr>
              <p:nvPr/>
            </p:nvCxnSpPr>
            <p:spPr>
              <a:xfrm>
                <a:off x="6612566" y="6207500"/>
                <a:ext cx="1503938" cy="2125551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直線單箭頭接點 5"/>
              <p:cNvCxnSpPr>
                <a:stCxn id="289" idx="4"/>
                <a:endCxn id="290" idx="2"/>
              </p:cNvCxnSpPr>
              <p:nvPr/>
            </p:nvCxnSpPr>
            <p:spPr>
              <a:xfrm>
                <a:off x="6612566" y="9338934"/>
                <a:ext cx="1503938" cy="237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直線單箭頭接點 5"/>
              <p:cNvCxnSpPr>
                <a:stCxn id="289" idx="1"/>
                <a:endCxn id="283" idx="3"/>
              </p:cNvCxnSpPr>
              <p:nvPr/>
            </p:nvCxnSpPr>
            <p:spPr>
              <a:xfrm flipV="1">
                <a:off x="5653361" y="7166705"/>
                <a:ext cx="0" cy="1213024"/>
              </a:xfrm>
              <a:prstGeom prst="straightConnector1">
                <a:avLst/>
              </a:prstGeom>
              <a:ln w="44450">
                <a:gradFill>
                  <a:gsLst>
                    <a:gs pos="0">
                      <a:srgbClr val="A20042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prstDash val="lgDash"/>
                <a:headEnd type="diamon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圓角矩形 28"/>
            <p:cNvSpPr/>
            <p:nvPr/>
          </p:nvSpPr>
          <p:spPr>
            <a:xfrm>
              <a:off x="1168290" y="5199345"/>
              <a:ext cx="3282460" cy="1785225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Scene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Embedding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(Values)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30" name="圓角矩形 29"/>
            <p:cNvSpPr/>
            <p:nvPr/>
          </p:nvSpPr>
          <p:spPr>
            <a:xfrm>
              <a:off x="1168290" y="8071494"/>
              <a:ext cx="3282460" cy="1967358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Scene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Position</a:t>
              </a:r>
              <a:endPara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Encoding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(Keys)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12" name="圓角矩形 211"/>
            <p:cNvSpPr/>
            <p:nvPr/>
          </p:nvSpPr>
          <p:spPr>
            <a:xfrm>
              <a:off x="1168290" y="11202928"/>
              <a:ext cx="3282460" cy="2543552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View</a:t>
              </a:r>
              <a:endPara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Position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Encoding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(Query)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13" name="立方體 212"/>
            <p:cNvSpPr/>
            <p:nvPr/>
          </p:nvSpPr>
          <p:spPr>
            <a:xfrm>
              <a:off x="4694156" y="11231743"/>
              <a:ext cx="2485921" cy="2485921"/>
            </a:xfrm>
            <a:prstGeom prst="cube">
              <a:avLst>
                <a:gd name="adj" fmla="val 22829"/>
              </a:avLst>
            </a:prstGeom>
            <a:solidFill>
              <a:srgbClr val="92D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4" name="立方體 213"/>
            <p:cNvSpPr/>
            <p:nvPr/>
          </p:nvSpPr>
          <p:spPr>
            <a:xfrm>
              <a:off x="8116504" y="9815072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92D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5" name="立方體 214"/>
            <p:cNvSpPr/>
            <p:nvPr/>
          </p:nvSpPr>
          <p:spPr>
            <a:xfrm>
              <a:off x="8496003" y="9815076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92D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6" name="立方體 215"/>
            <p:cNvSpPr/>
            <p:nvPr/>
          </p:nvSpPr>
          <p:spPr>
            <a:xfrm>
              <a:off x="8875502" y="9815075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92D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7" name="圓角矩形 216"/>
            <p:cNvSpPr/>
            <p:nvPr/>
          </p:nvSpPr>
          <p:spPr>
            <a:xfrm>
              <a:off x="9462626" y="9976384"/>
              <a:ext cx="993075" cy="498581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...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18" name="立方體 217"/>
            <p:cNvSpPr/>
            <p:nvPr/>
          </p:nvSpPr>
          <p:spPr>
            <a:xfrm>
              <a:off x="10371714" y="9815073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92D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9" name="直線單箭頭接點 5"/>
            <p:cNvCxnSpPr>
              <a:stCxn id="213" idx="4"/>
              <a:endCxn id="214" idx="2"/>
            </p:cNvCxnSpPr>
            <p:nvPr/>
          </p:nvCxnSpPr>
          <p:spPr>
            <a:xfrm flipV="1">
              <a:off x="6612566" y="10511812"/>
              <a:ext cx="1503938" cy="224664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0" name="群組 259"/>
            <p:cNvGrpSpPr/>
            <p:nvPr/>
          </p:nvGrpSpPr>
          <p:grpSpPr>
            <a:xfrm>
              <a:off x="4694156" y="4680784"/>
              <a:ext cx="6498759" cy="5617355"/>
              <a:chOff x="4694156" y="4680784"/>
              <a:chExt cx="6498759" cy="5617355"/>
            </a:xfrm>
          </p:grpSpPr>
          <p:sp>
            <p:nvSpPr>
              <p:cNvPr id="54" name="立方體 53"/>
              <p:cNvSpPr/>
              <p:nvPr/>
            </p:nvSpPr>
            <p:spPr>
              <a:xfrm>
                <a:off x="4694156" y="4680784"/>
                <a:ext cx="2485921" cy="2485921"/>
              </a:xfrm>
              <a:prstGeom prst="cube">
                <a:avLst>
                  <a:gd name="adj" fmla="val 22829"/>
                </a:avLst>
              </a:prstGeom>
              <a:solidFill>
                <a:srgbClr val="21C5F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" name="立方體 31"/>
              <p:cNvSpPr/>
              <p:nvPr/>
            </p:nvSpPr>
            <p:spPr>
              <a:xfrm>
                <a:off x="8116504" y="7636311"/>
                <a:ext cx="821201" cy="821201"/>
              </a:xfrm>
              <a:prstGeom prst="cube">
                <a:avLst>
                  <a:gd name="adj" fmla="val 69688"/>
                </a:avLst>
              </a:prstGeom>
              <a:solidFill>
                <a:srgbClr val="21C5F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" name="立方體 32"/>
              <p:cNvSpPr/>
              <p:nvPr/>
            </p:nvSpPr>
            <p:spPr>
              <a:xfrm>
                <a:off x="8496003" y="7636315"/>
                <a:ext cx="821201" cy="821201"/>
              </a:xfrm>
              <a:prstGeom prst="cube">
                <a:avLst>
                  <a:gd name="adj" fmla="val 69688"/>
                </a:avLst>
              </a:prstGeom>
              <a:solidFill>
                <a:srgbClr val="21C5F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立方體 33"/>
              <p:cNvSpPr/>
              <p:nvPr/>
            </p:nvSpPr>
            <p:spPr>
              <a:xfrm>
                <a:off x="8875502" y="7636314"/>
                <a:ext cx="821201" cy="821201"/>
              </a:xfrm>
              <a:prstGeom prst="cube">
                <a:avLst>
                  <a:gd name="adj" fmla="val 69688"/>
                </a:avLst>
              </a:prstGeom>
              <a:solidFill>
                <a:srgbClr val="21C5F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立方體 36"/>
              <p:cNvSpPr/>
              <p:nvPr/>
            </p:nvSpPr>
            <p:spPr>
              <a:xfrm>
                <a:off x="10371714" y="7636312"/>
                <a:ext cx="821201" cy="821201"/>
              </a:xfrm>
              <a:prstGeom prst="cube">
                <a:avLst>
                  <a:gd name="adj" fmla="val 69688"/>
                </a:avLst>
              </a:prstGeom>
              <a:solidFill>
                <a:srgbClr val="21C5F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7" name="立方體 46"/>
              <p:cNvSpPr/>
              <p:nvPr/>
            </p:nvSpPr>
            <p:spPr>
              <a:xfrm>
                <a:off x="4694156" y="7812218"/>
                <a:ext cx="2485921" cy="2485921"/>
              </a:xfrm>
              <a:prstGeom prst="cube">
                <a:avLst>
                  <a:gd name="adj" fmla="val 22829"/>
                </a:avLst>
              </a:prstGeom>
              <a:solidFill>
                <a:srgbClr val="FF5B9D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" name="立方體 47"/>
              <p:cNvSpPr/>
              <p:nvPr/>
            </p:nvSpPr>
            <p:spPr>
              <a:xfrm>
                <a:off x="8116504" y="8644573"/>
                <a:ext cx="821201" cy="821201"/>
              </a:xfrm>
              <a:prstGeom prst="cube">
                <a:avLst>
                  <a:gd name="adj" fmla="val 69688"/>
                </a:avLst>
              </a:prstGeom>
              <a:solidFill>
                <a:srgbClr val="FF5B9D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" name="立方體 48"/>
              <p:cNvSpPr/>
              <p:nvPr/>
            </p:nvSpPr>
            <p:spPr>
              <a:xfrm>
                <a:off x="8496003" y="8644577"/>
                <a:ext cx="821201" cy="821201"/>
              </a:xfrm>
              <a:prstGeom prst="cube">
                <a:avLst>
                  <a:gd name="adj" fmla="val 69688"/>
                </a:avLst>
              </a:prstGeom>
              <a:solidFill>
                <a:srgbClr val="FF5B9D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" name="立方體 49"/>
              <p:cNvSpPr/>
              <p:nvPr/>
            </p:nvSpPr>
            <p:spPr>
              <a:xfrm>
                <a:off x="8875502" y="8644576"/>
                <a:ext cx="821201" cy="821201"/>
              </a:xfrm>
              <a:prstGeom prst="cube">
                <a:avLst>
                  <a:gd name="adj" fmla="val 69688"/>
                </a:avLst>
              </a:prstGeom>
              <a:solidFill>
                <a:srgbClr val="FF5B9D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圓角矩形 50"/>
              <p:cNvSpPr/>
              <p:nvPr/>
            </p:nvSpPr>
            <p:spPr>
              <a:xfrm>
                <a:off x="9353550" y="8198353"/>
                <a:ext cx="993075" cy="498581"/>
              </a:xfrm>
              <a:prstGeom prst="roundRect">
                <a:avLst>
                  <a:gd name="adj" fmla="val 12899"/>
                </a:avLst>
              </a:prstGeom>
              <a:noFill/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600" dirty="0" smtClean="0">
                    <a:solidFill>
                      <a:srgbClr val="282828"/>
                    </a:solidFill>
                    <a:latin typeface="SauceCodePro Nerd Font" panose="020B0509030403020204" pitchFamily="49" charset="0"/>
                  </a:rPr>
                  <a:t>...</a:t>
                </a:r>
                <a:endParaRPr lang="zh-TW" altLang="en-US" sz="3600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2" name="立方體 51"/>
              <p:cNvSpPr/>
              <p:nvPr/>
            </p:nvSpPr>
            <p:spPr>
              <a:xfrm>
                <a:off x="10371714" y="8644574"/>
                <a:ext cx="821201" cy="821201"/>
              </a:xfrm>
              <a:prstGeom prst="cube">
                <a:avLst>
                  <a:gd name="adj" fmla="val 69688"/>
                </a:avLst>
              </a:prstGeom>
              <a:solidFill>
                <a:srgbClr val="FF5B9D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6" name="直線單箭頭接點 5"/>
              <p:cNvCxnSpPr>
                <a:stCxn id="52" idx="1"/>
                <a:endCxn id="37" idx="3"/>
              </p:cNvCxnSpPr>
              <p:nvPr/>
            </p:nvCxnSpPr>
            <p:spPr>
              <a:xfrm flipV="1">
                <a:off x="10496175" y="8457513"/>
                <a:ext cx="0" cy="759340"/>
              </a:xfrm>
              <a:prstGeom prst="straightConnector1">
                <a:avLst/>
              </a:prstGeom>
              <a:ln w="44450">
                <a:gradFill>
                  <a:gsLst>
                    <a:gs pos="0">
                      <a:srgbClr val="A20042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prstDash val="lgDash"/>
                <a:headEnd type="diamon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單箭頭接點 5"/>
              <p:cNvCxnSpPr>
                <a:stCxn id="50" idx="1"/>
                <a:endCxn id="34" idx="3"/>
              </p:cNvCxnSpPr>
              <p:nvPr/>
            </p:nvCxnSpPr>
            <p:spPr>
              <a:xfrm flipV="1">
                <a:off x="8999963" y="8457515"/>
                <a:ext cx="0" cy="759340"/>
              </a:xfrm>
              <a:prstGeom prst="straightConnector1">
                <a:avLst/>
              </a:prstGeom>
              <a:ln w="44450">
                <a:gradFill>
                  <a:gsLst>
                    <a:gs pos="0">
                      <a:srgbClr val="A20042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prstDash val="lgDash"/>
                <a:headEnd type="diamon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單箭頭接點 5"/>
              <p:cNvCxnSpPr>
                <a:stCxn id="49" idx="1"/>
                <a:endCxn id="33" idx="3"/>
              </p:cNvCxnSpPr>
              <p:nvPr/>
            </p:nvCxnSpPr>
            <p:spPr>
              <a:xfrm flipV="1">
                <a:off x="8620464" y="8457516"/>
                <a:ext cx="0" cy="759340"/>
              </a:xfrm>
              <a:prstGeom prst="straightConnector1">
                <a:avLst/>
              </a:prstGeom>
              <a:ln w="44450">
                <a:gradFill>
                  <a:gsLst>
                    <a:gs pos="0">
                      <a:srgbClr val="A20042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prstDash val="lgDash"/>
                <a:headEnd type="diamon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單箭頭接點 5"/>
              <p:cNvCxnSpPr>
                <a:stCxn id="48" idx="1"/>
                <a:endCxn id="32" idx="3"/>
              </p:cNvCxnSpPr>
              <p:nvPr/>
            </p:nvCxnSpPr>
            <p:spPr>
              <a:xfrm flipV="1">
                <a:off x="8240965" y="8457512"/>
                <a:ext cx="0" cy="759340"/>
              </a:xfrm>
              <a:prstGeom prst="straightConnector1">
                <a:avLst/>
              </a:prstGeom>
              <a:ln w="44450">
                <a:gradFill>
                  <a:gsLst>
                    <a:gs pos="0">
                      <a:srgbClr val="A20042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prstDash val="lgDash"/>
                <a:headEnd type="diamon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直線單箭頭接點 5"/>
              <p:cNvCxnSpPr>
                <a:stCxn id="54" idx="4"/>
                <a:endCxn id="32" idx="2"/>
              </p:cNvCxnSpPr>
              <p:nvPr/>
            </p:nvCxnSpPr>
            <p:spPr>
              <a:xfrm>
                <a:off x="6612566" y="6207500"/>
                <a:ext cx="1503938" cy="2125551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直線單箭頭接點 5"/>
              <p:cNvCxnSpPr>
                <a:stCxn id="47" idx="4"/>
                <a:endCxn id="48" idx="2"/>
              </p:cNvCxnSpPr>
              <p:nvPr/>
            </p:nvCxnSpPr>
            <p:spPr>
              <a:xfrm>
                <a:off x="6612566" y="9338934"/>
                <a:ext cx="1503938" cy="237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直線單箭頭接點 5"/>
              <p:cNvCxnSpPr>
                <a:stCxn id="47" idx="1"/>
                <a:endCxn id="54" idx="3"/>
              </p:cNvCxnSpPr>
              <p:nvPr/>
            </p:nvCxnSpPr>
            <p:spPr>
              <a:xfrm flipV="1">
                <a:off x="5653361" y="7166705"/>
                <a:ext cx="0" cy="1213024"/>
              </a:xfrm>
              <a:prstGeom prst="straightConnector1">
                <a:avLst/>
              </a:prstGeom>
              <a:ln w="44450">
                <a:gradFill>
                  <a:gsLst>
                    <a:gs pos="0">
                      <a:srgbClr val="A20042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prstDash val="lgDash"/>
                <a:headEnd type="diamon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7" name="群組 316"/>
            <p:cNvGrpSpPr/>
            <p:nvPr/>
          </p:nvGrpSpPr>
          <p:grpSpPr>
            <a:xfrm>
              <a:off x="13113881" y="6628799"/>
              <a:ext cx="2354782" cy="4416765"/>
              <a:chOff x="13149003" y="6321765"/>
              <a:chExt cx="2648799" cy="4968240"/>
            </a:xfrm>
          </p:grpSpPr>
          <p:sp>
            <p:nvSpPr>
              <p:cNvPr id="254" name="圓角矩形 253"/>
              <p:cNvSpPr/>
              <p:nvPr/>
            </p:nvSpPr>
            <p:spPr>
              <a:xfrm>
                <a:off x="13689003" y="6321765"/>
                <a:ext cx="2108799" cy="4968240"/>
              </a:xfrm>
              <a:prstGeom prst="roundRect">
                <a:avLst/>
              </a:prstGeom>
              <a:solidFill>
                <a:schemeClr val="accent4"/>
              </a:solidFill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55" name="圓角矩形 254"/>
              <p:cNvSpPr/>
              <p:nvPr/>
            </p:nvSpPr>
            <p:spPr>
              <a:xfrm>
                <a:off x="13149003" y="9777945"/>
                <a:ext cx="1080000" cy="1080000"/>
              </a:xfrm>
              <a:prstGeom prst="roundRect">
                <a:avLst/>
              </a:prstGeom>
              <a:solidFill>
                <a:schemeClr val="bg1"/>
              </a:solidFill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V</a:t>
                </a:r>
                <a:endParaRPr lang="zh-TW" altLang="en-US" dirty="0">
                  <a:solidFill>
                    <a:schemeClr val="tx1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56" name="圓角矩形 255"/>
              <p:cNvSpPr/>
              <p:nvPr/>
            </p:nvSpPr>
            <p:spPr>
              <a:xfrm>
                <a:off x="13149003" y="8265885"/>
                <a:ext cx="1080000" cy="1080000"/>
              </a:xfrm>
              <a:prstGeom prst="roundRect">
                <a:avLst/>
              </a:prstGeom>
              <a:solidFill>
                <a:schemeClr val="bg1"/>
              </a:solidFill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K</a:t>
                </a:r>
                <a:endParaRPr lang="zh-TW" altLang="en-US" dirty="0">
                  <a:solidFill>
                    <a:schemeClr val="tx1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57" name="圓角矩形 256"/>
              <p:cNvSpPr/>
              <p:nvPr/>
            </p:nvSpPr>
            <p:spPr>
              <a:xfrm>
                <a:off x="13149003" y="6753825"/>
                <a:ext cx="1080000" cy="1080000"/>
              </a:xfrm>
              <a:prstGeom prst="roundRect">
                <a:avLst/>
              </a:prstGeom>
              <a:solidFill>
                <a:schemeClr val="bg1"/>
              </a:solidFill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Q</a:t>
                </a:r>
                <a:endParaRPr lang="zh-TW" altLang="en-US" dirty="0">
                  <a:solidFill>
                    <a:schemeClr val="tx1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58" name="圓角矩形 257"/>
              <p:cNvSpPr/>
              <p:nvPr/>
            </p:nvSpPr>
            <p:spPr>
              <a:xfrm rot="16200000">
                <a:off x="12981375" y="8014912"/>
                <a:ext cx="4077516" cy="1555337"/>
              </a:xfrm>
              <a:prstGeom prst="roundRect">
                <a:avLst/>
              </a:prstGeom>
              <a:noFill/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600" dirty="0" smtClean="0">
                    <a:solidFill>
                      <a:schemeClr val="tx1"/>
                    </a:solidFill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Multi Head</a:t>
                </a:r>
              </a:p>
              <a:p>
                <a:pPr algn="ctr"/>
                <a:r>
                  <a:rPr lang="en-US" altLang="zh-TW" sz="3600" dirty="0" smtClean="0">
                    <a:solidFill>
                      <a:schemeClr val="tx1"/>
                    </a:solidFill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Attention</a:t>
                </a:r>
                <a:endParaRPr lang="zh-TW" altLang="en-US" sz="3600" dirty="0">
                  <a:solidFill>
                    <a:schemeClr val="tx1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sp>
          <p:nvSpPr>
            <p:cNvPr id="302" name="圓角矩形 301"/>
            <p:cNvSpPr/>
            <p:nvPr/>
          </p:nvSpPr>
          <p:spPr>
            <a:xfrm>
              <a:off x="9959163" y="5377103"/>
              <a:ext cx="2295831" cy="985379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Flatten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303" name="直線單箭頭接點 5"/>
            <p:cNvCxnSpPr>
              <a:endCxn id="255" idx="1"/>
            </p:cNvCxnSpPr>
            <p:nvPr/>
          </p:nvCxnSpPr>
          <p:spPr>
            <a:xfrm>
              <a:off x="11456814" y="10181403"/>
              <a:ext cx="165706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線單箭頭接點 5"/>
            <p:cNvCxnSpPr>
              <a:endCxn id="256" idx="1"/>
            </p:cNvCxnSpPr>
            <p:nvPr/>
          </p:nvCxnSpPr>
          <p:spPr>
            <a:xfrm flipV="1">
              <a:off x="11690042" y="8837182"/>
              <a:ext cx="1423839" cy="71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線單箭頭接點 5"/>
            <p:cNvCxnSpPr>
              <a:endCxn id="257" idx="1"/>
            </p:cNvCxnSpPr>
            <p:nvPr/>
          </p:nvCxnSpPr>
          <p:spPr>
            <a:xfrm flipV="1">
              <a:off x="11950963" y="7492960"/>
              <a:ext cx="1162918" cy="1422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立方體 325"/>
            <p:cNvSpPr/>
            <p:nvPr/>
          </p:nvSpPr>
          <p:spPr>
            <a:xfrm>
              <a:off x="12831040" y="11202928"/>
              <a:ext cx="2485921" cy="2485921"/>
            </a:xfrm>
            <a:prstGeom prst="cube">
              <a:avLst>
                <a:gd name="adj" fmla="val 22829"/>
              </a:avLst>
            </a:prstGeom>
            <a:solidFill>
              <a:srgbClr val="7030A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8" name="直線單箭頭接點 5"/>
            <p:cNvCxnSpPr>
              <a:stCxn id="254" idx="3"/>
              <a:endCxn id="326" idx="5"/>
            </p:cNvCxnSpPr>
            <p:nvPr/>
          </p:nvCxnSpPr>
          <p:spPr>
            <a:xfrm flipH="1">
              <a:off x="15316961" y="8837182"/>
              <a:ext cx="151702" cy="3324951"/>
            </a:xfrm>
            <a:prstGeom prst="curvedConnector3">
              <a:avLst>
                <a:gd name="adj1" fmla="val -1105061"/>
              </a:avLst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圓角矩形 333"/>
            <p:cNvSpPr/>
            <p:nvPr/>
          </p:nvSpPr>
          <p:spPr>
            <a:xfrm>
              <a:off x="9874154" y="11857504"/>
              <a:ext cx="2805184" cy="1801910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View</a:t>
              </a:r>
              <a:endPara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Embedding</a:t>
              </a:r>
              <a:endPara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335" name="圓角矩形 334"/>
            <p:cNvSpPr/>
            <p:nvPr/>
          </p:nvSpPr>
          <p:spPr>
            <a:xfrm rot="18881458">
              <a:off x="6229603" y="4033553"/>
              <a:ext cx="993075" cy="498581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...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336" name="圓角矩形 335"/>
            <p:cNvSpPr/>
            <p:nvPr/>
          </p:nvSpPr>
          <p:spPr>
            <a:xfrm rot="18881458">
              <a:off x="6229603" y="7190794"/>
              <a:ext cx="993075" cy="498581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...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337" name="圓角矩形 336"/>
            <p:cNvSpPr/>
            <p:nvPr/>
          </p:nvSpPr>
          <p:spPr>
            <a:xfrm rot="18881458">
              <a:off x="10708344" y="7786458"/>
              <a:ext cx="993075" cy="498581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...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628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群組 25"/>
          <p:cNvGrpSpPr/>
          <p:nvPr/>
        </p:nvGrpSpPr>
        <p:grpSpPr>
          <a:xfrm>
            <a:off x="3207541" y="3958359"/>
            <a:ext cx="9124495" cy="7143760"/>
            <a:chOff x="3207541" y="3958359"/>
            <a:chExt cx="9124495" cy="7143760"/>
          </a:xfrm>
        </p:grpSpPr>
        <p:sp>
          <p:nvSpPr>
            <p:cNvPr id="326" name="立方體 325"/>
            <p:cNvSpPr/>
            <p:nvPr/>
          </p:nvSpPr>
          <p:spPr>
            <a:xfrm>
              <a:off x="4616680" y="5818519"/>
              <a:ext cx="2485921" cy="2485921"/>
            </a:xfrm>
            <a:prstGeom prst="cube">
              <a:avLst>
                <a:gd name="adj" fmla="val 22829"/>
              </a:avLst>
            </a:prstGeom>
            <a:solidFill>
              <a:srgbClr val="7030A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8" name="直線單箭頭接點 5"/>
            <p:cNvCxnSpPr>
              <a:stCxn id="326" idx="2"/>
              <a:endCxn id="85" idx="1"/>
            </p:cNvCxnSpPr>
            <p:nvPr/>
          </p:nvCxnSpPr>
          <p:spPr>
            <a:xfrm rot="10800000" flipV="1">
              <a:off x="3207542" y="7345234"/>
              <a:ext cx="1409139" cy="2052403"/>
            </a:xfrm>
            <a:prstGeom prst="curvedConnector3">
              <a:avLst>
                <a:gd name="adj1" fmla="val 141098"/>
              </a:avLst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圓角矩形 333"/>
            <p:cNvSpPr/>
            <p:nvPr/>
          </p:nvSpPr>
          <p:spPr>
            <a:xfrm>
              <a:off x="4559360" y="3958359"/>
              <a:ext cx="2805184" cy="1801910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View</a:t>
              </a:r>
            </a:p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Embedding</a:t>
              </a:r>
            </a:p>
          </p:txBody>
        </p:sp>
        <p:sp>
          <p:nvSpPr>
            <p:cNvPr id="85" name="圓角矩形 84"/>
            <p:cNvSpPr/>
            <p:nvPr/>
          </p:nvSpPr>
          <p:spPr>
            <a:xfrm>
              <a:off x="3207541" y="8673241"/>
              <a:ext cx="2644827" cy="1448794"/>
            </a:xfrm>
            <a:prstGeom prst="roundRect">
              <a:avLst>
                <a:gd name="adj" fmla="val 12899"/>
              </a:avLst>
            </a:prstGeom>
            <a:solidFill>
              <a:srgbClr val="D8BEEC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Renderer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pic>
          <p:nvPicPr>
            <p:cNvPr id="90" name="圖片 8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0668" y="5640751"/>
              <a:ext cx="5461368" cy="5461368"/>
            </a:xfrm>
            <a:prstGeom prst="rect">
              <a:avLst/>
            </a:prstGeom>
          </p:spPr>
        </p:pic>
        <p:cxnSp>
          <p:nvCxnSpPr>
            <p:cNvPr id="99" name="直線單箭頭接點 5"/>
            <p:cNvCxnSpPr>
              <a:stCxn id="85" idx="3"/>
            </p:cNvCxnSpPr>
            <p:nvPr/>
          </p:nvCxnSpPr>
          <p:spPr>
            <a:xfrm flipV="1">
              <a:off x="5852368" y="8793480"/>
              <a:ext cx="1721912" cy="604158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611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立方體 53"/>
          <p:cNvSpPr/>
          <p:nvPr/>
        </p:nvSpPr>
        <p:spPr>
          <a:xfrm>
            <a:off x="4694156" y="4680784"/>
            <a:ext cx="2485921" cy="2485921"/>
          </a:xfrm>
          <a:prstGeom prst="cube">
            <a:avLst>
              <a:gd name="adj" fmla="val 22829"/>
            </a:avLst>
          </a:prstGeom>
          <a:solidFill>
            <a:srgbClr val="21C5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圓角矩形 28"/>
          <p:cNvSpPr/>
          <p:nvPr/>
        </p:nvSpPr>
        <p:spPr>
          <a:xfrm>
            <a:off x="1168290" y="5199346"/>
            <a:ext cx="3282460" cy="1448794"/>
          </a:xfrm>
          <a:prstGeom prst="roundRect">
            <a:avLst>
              <a:gd name="adj" fmla="val 12899"/>
            </a:avLst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Object Embedding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1168290" y="8071494"/>
            <a:ext cx="3282460" cy="1967358"/>
          </a:xfrm>
          <a:prstGeom prst="roundRect">
            <a:avLst>
              <a:gd name="adj" fmla="val 12899"/>
            </a:avLst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Address</a:t>
            </a:r>
          </a:p>
          <a:p>
            <a:pPr algn="ctr"/>
            <a:r>
              <a: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rPr>
              <a:t>(</a:t>
            </a:r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Position</a:t>
            </a:r>
          </a:p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  Encoding)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sp>
        <p:nvSpPr>
          <p:cNvPr id="32" name="立方體 31"/>
          <p:cNvSpPr/>
          <p:nvPr/>
        </p:nvSpPr>
        <p:spPr>
          <a:xfrm>
            <a:off x="9586489" y="5513139"/>
            <a:ext cx="821201" cy="821201"/>
          </a:xfrm>
          <a:prstGeom prst="cube">
            <a:avLst>
              <a:gd name="adj" fmla="val 69688"/>
            </a:avLst>
          </a:prstGeom>
          <a:solidFill>
            <a:srgbClr val="21C5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立方體 32"/>
          <p:cNvSpPr/>
          <p:nvPr/>
        </p:nvSpPr>
        <p:spPr>
          <a:xfrm>
            <a:off x="9965988" y="5513143"/>
            <a:ext cx="821201" cy="821201"/>
          </a:xfrm>
          <a:prstGeom prst="cube">
            <a:avLst>
              <a:gd name="adj" fmla="val 69688"/>
            </a:avLst>
          </a:prstGeom>
          <a:solidFill>
            <a:srgbClr val="21C5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立方體 33"/>
          <p:cNvSpPr/>
          <p:nvPr/>
        </p:nvSpPr>
        <p:spPr>
          <a:xfrm>
            <a:off x="10345487" y="5513142"/>
            <a:ext cx="821201" cy="821201"/>
          </a:xfrm>
          <a:prstGeom prst="cube">
            <a:avLst>
              <a:gd name="adj" fmla="val 69688"/>
            </a:avLst>
          </a:prstGeom>
          <a:solidFill>
            <a:srgbClr val="21C5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圓角矩形 34"/>
          <p:cNvSpPr/>
          <p:nvPr/>
        </p:nvSpPr>
        <p:spPr>
          <a:xfrm>
            <a:off x="10932611" y="5674451"/>
            <a:ext cx="993075" cy="498581"/>
          </a:xfrm>
          <a:prstGeom prst="roundRect">
            <a:avLst>
              <a:gd name="adj" fmla="val 12899"/>
            </a:avLst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...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sp>
        <p:nvSpPr>
          <p:cNvPr id="37" name="立方體 36"/>
          <p:cNvSpPr/>
          <p:nvPr/>
        </p:nvSpPr>
        <p:spPr>
          <a:xfrm>
            <a:off x="11841699" y="5513140"/>
            <a:ext cx="821201" cy="821201"/>
          </a:xfrm>
          <a:prstGeom prst="cube">
            <a:avLst>
              <a:gd name="adj" fmla="val 69688"/>
            </a:avLst>
          </a:prstGeom>
          <a:solidFill>
            <a:srgbClr val="21C5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立方體 46"/>
          <p:cNvSpPr/>
          <p:nvPr/>
        </p:nvSpPr>
        <p:spPr>
          <a:xfrm>
            <a:off x="4694156" y="7812218"/>
            <a:ext cx="2485921" cy="2485921"/>
          </a:xfrm>
          <a:prstGeom prst="cube">
            <a:avLst>
              <a:gd name="adj" fmla="val 22829"/>
            </a:avLst>
          </a:prstGeom>
          <a:solidFill>
            <a:srgbClr val="FF5B9D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立方體 47"/>
          <p:cNvSpPr/>
          <p:nvPr/>
        </p:nvSpPr>
        <p:spPr>
          <a:xfrm>
            <a:off x="9586489" y="8644573"/>
            <a:ext cx="821201" cy="821201"/>
          </a:xfrm>
          <a:prstGeom prst="cube">
            <a:avLst>
              <a:gd name="adj" fmla="val 69688"/>
            </a:avLst>
          </a:prstGeom>
          <a:solidFill>
            <a:srgbClr val="FF5B9D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立方體 48"/>
          <p:cNvSpPr/>
          <p:nvPr/>
        </p:nvSpPr>
        <p:spPr>
          <a:xfrm>
            <a:off x="9965988" y="8644577"/>
            <a:ext cx="821201" cy="821201"/>
          </a:xfrm>
          <a:prstGeom prst="cube">
            <a:avLst>
              <a:gd name="adj" fmla="val 69688"/>
            </a:avLst>
          </a:prstGeom>
          <a:solidFill>
            <a:srgbClr val="FF5B9D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立方體 49"/>
          <p:cNvSpPr/>
          <p:nvPr/>
        </p:nvSpPr>
        <p:spPr>
          <a:xfrm>
            <a:off x="10345487" y="8644576"/>
            <a:ext cx="821201" cy="821201"/>
          </a:xfrm>
          <a:prstGeom prst="cube">
            <a:avLst>
              <a:gd name="adj" fmla="val 69688"/>
            </a:avLst>
          </a:prstGeom>
          <a:solidFill>
            <a:srgbClr val="FF5B9D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圓角矩形 50"/>
          <p:cNvSpPr/>
          <p:nvPr/>
        </p:nvSpPr>
        <p:spPr>
          <a:xfrm>
            <a:off x="10932611" y="8805885"/>
            <a:ext cx="993075" cy="498581"/>
          </a:xfrm>
          <a:prstGeom prst="roundRect">
            <a:avLst>
              <a:gd name="adj" fmla="val 12899"/>
            </a:avLst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...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sp>
        <p:nvSpPr>
          <p:cNvPr id="52" name="立方體 51"/>
          <p:cNvSpPr/>
          <p:nvPr/>
        </p:nvSpPr>
        <p:spPr>
          <a:xfrm>
            <a:off x="11841699" y="8644574"/>
            <a:ext cx="821201" cy="821201"/>
          </a:xfrm>
          <a:prstGeom prst="cube">
            <a:avLst>
              <a:gd name="adj" fmla="val 69688"/>
            </a:avLst>
          </a:prstGeom>
          <a:solidFill>
            <a:srgbClr val="FF5B9D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6" name="直線單箭頭接點 5"/>
          <p:cNvCxnSpPr>
            <a:stCxn id="52" idx="1"/>
            <a:endCxn id="37" idx="3"/>
          </p:cNvCxnSpPr>
          <p:nvPr/>
        </p:nvCxnSpPr>
        <p:spPr>
          <a:xfrm flipV="1">
            <a:off x="11966160" y="6334341"/>
            <a:ext cx="0" cy="2882512"/>
          </a:xfrm>
          <a:prstGeom prst="straightConnector1">
            <a:avLst/>
          </a:prstGeom>
          <a:ln w="44450">
            <a:gradFill>
              <a:gsLst>
                <a:gs pos="0">
                  <a:srgbClr val="A20042"/>
                </a:gs>
                <a:gs pos="100000">
                  <a:schemeClr val="accent5"/>
                </a:gs>
              </a:gsLst>
              <a:lin ang="5400000" scaled="1"/>
            </a:gradFill>
            <a:prstDash val="lgDash"/>
            <a:headEnd type="diamon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5"/>
          <p:cNvCxnSpPr>
            <a:stCxn id="50" idx="1"/>
            <a:endCxn id="34" idx="3"/>
          </p:cNvCxnSpPr>
          <p:nvPr/>
        </p:nvCxnSpPr>
        <p:spPr>
          <a:xfrm flipV="1">
            <a:off x="10469948" y="6334343"/>
            <a:ext cx="0" cy="2882512"/>
          </a:xfrm>
          <a:prstGeom prst="straightConnector1">
            <a:avLst/>
          </a:prstGeom>
          <a:ln w="44450">
            <a:gradFill>
              <a:gsLst>
                <a:gs pos="0">
                  <a:srgbClr val="A20042"/>
                </a:gs>
                <a:gs pos="100000">
                  <a:schemeClr val="accent5"/>
                </a:gs>
              </a:gsLst>
              <a:lin ang="5400000" scaled="1"/>
            </a:gradFill>
            <a:prstDash val="lgDash"/>
            <a:headEnd type="diamon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5"/>
          <p:cNvCxnSpPr>
            <a:stCxn id="49" idx="1"/>
            <a:endCxn id="33" idx="3"/>
          </p:cNvCxnSpPr>
          <p:nvPr/>
        </p:nvCxnSpPr>
        <p:spPr>
          <a:xfrm flipV="1">
            <a:off x="10090449" y="6334344"/>
            <a:ext cx="0" cy="2882512"/>
          </a:xfrm>
          <a:prstGeom prst="straightConnector1">
            <a:avLst/>
          </a:prstGeom>
          <a:ln w="44450">
            <a:gradFill>
              <a:gsLst>
                <a:gs pos="0">
                  <a:srgbClr val="A20042"/>
                </a:gs>
                <a:gs pos="100000">
                  <a:schemeClr val="accent5"/>
                </a:gs>
              </a:gsLst>
              <a:lin ang="5400000" scaled="1"/>
            </a:gradFill>
            <a:prstDash val="lgDash"/>
            <a:headEnd type="diamon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5"/>
          <p:cNvCxnSpPr>
            <a:stCxn id="48" idx="1"/>
            <a:endCxn id="32" idx="3"/>
          </p:cNvCxnSpPr>
          <p:nvPr/>
        </p:nvCxnSpPr>
        <p:spPr>
          <a:xfrm flipV="1">
            <a:off x="9710950" y="6334340"/>
            <a:ext cx="0" cy="2882512"/>
          </a:xfrm>
          <a:prstGeom prst="straightConnector1">
            <a:avLst/>
          </a:prstGeom>
          <a:ln w="44450">
            <a:gradFill>
              <a:gsLst>
                <a:gs pos="0">
                  <a:srgbClr val="A20042"/>
                </a:gs>
                <a:gs pos="100000">
                  <a:schemeClr val="accent5"/>
                </a:gs>
              </a:gsLst>
              <a:lin ang="5400000" scaled="1"/>
            </a:gradFill>
            <a:prstDash val="lgDash"/>
            <a:headEnd type="diamon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向右箭號 77"/>
          <p:cNvSpPr/>
          <p:nvPr/>
        </p:nvSpPr>
        <p:spPr>
          <a:xfrm>
            <a:off x="7290658" y="6481330"/>
            <a:ext cx="2309710" cy="1858443"/>
          </a:xfrm>
          <a:prstGeom prst="rightArrow">
            <a:avLst>
              <a:gd name="adj1" fmla="val 50000"/>
              <a:gd name="adj2" fmla="val 56560"/>
            </a:avLst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圓角矩形 79"/>
          <p:cNvSpPr/>
          <p:nvPr/>
        </p:nvSpPr>
        <p:spPr>
          <a:xfrm>
            <a:off x="7290657" y="6678633"/>
            <a:ext cx="2295831" cy="1448794"/>
          </a:xfrm>
          <a:prstGeom prst="roundRect">
            <a:avLst>
              <a:gd name="adj" fmla="val 12899"/>
            </a:avLst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Flatten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sp>
        <p:nvSpPr>
          <p:cNvPr id="123" name="圓角矩形 122"/>
          <p:cNvSpPr/>
          <p:nvPr/>
        </p:nvSpPr>
        <p:spPr>
          <a:xfrm>
            <a:off x="1168290" y="11571925"/>
            <a:ext cx="3282460" cy="1967358"/>
          </a:xfrm>
          <a:prstGeom prst="roundRect">
            <a:avLst>
              <a:gd name="adj" fmla="val 12899"/>
            </a:avLst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Target</a:t>
            </a:r>
            <a:endParaRPr lang="en-US" altLang="zh-TW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Position</a:t>
            </a:r>
            <a:endParaRPr lang="en-US" altLang="zh-TW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Encoding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sp>
        <p:nvSpPr>
          <p:cNvPr id="124" name="立方體 123"/>
          <p:cNvSpPr/>
          <p:nvPr/>
        </p:nvSpPr>
        <p:spPr>
          <a:xfrm>
            <a:off x="4551876" y="12818802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立方體 124"/>
          <p:cNvSpPr/>
          <p:nvPr/>
        </p:nvSpPr>
        <p:spPr>
          <a:xfrm>
            <a:off x="4931375" y="12818806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立方體 125"/>
          <p:cNvSpPr/>
          <p:nvPr/>
        </p:nvSpPr>
        <p:spPr>
          <a:xfrm>
            <a:off x="5310874" y="12818805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立方體 126"/>
          <p:cNvSpPr/>
          <p:nvPr/>
        </p:nvSpPr>
        <p:spPr>
          <a:xfrm>
            <a:off x="5710458" y="12818801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立方體 127"/>
          <p:cNvSpPr/>
          <p:nvPr/>
        </p:nvSpPr>
        <p:spPr>
          <a:xfrm>
            <a:off x="6089957" y="12818805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立方體 128"/>
          <p:cNvSpPr/>
          <p:nvPr/>
        </p:nvSpPr>
        <p:spPr>
          <a:xfrm>
            <a:off x="6469456" y="12818804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立方體 129"/>
          <p:cNvSpPr/>
          <p:nvPr/>
        </p:nvSpPr>
        <p:spPr>
          <a:xfrm>
            <a:off x="4551876" y="12481905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立方體 130"/>
          <p:cNvSpPr/>
          <p:nvPr/>
        </p:nvSpPr>
        <p:spPr>
          <a:xfrm>
            <a:off x="4931375" y="12481909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立方體 131"/>
          <p:cNvSpPr/>
          <p:nvPr/>
        </p:nvSpPr>
        <p:spPr>
          <a:xfrm>
            <a:off x="5310874" y="12481908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立方體 132"/>
          <p:cNvSpPr/>
          <p:nvPr/>
        </p:nvSpPr>
        <p:spPr>
          <a:xfrm>
            <a:off x="5710458" y="12481904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立方體 133"/>
          <p:cNvSpPr/>
          <p:nvPr/>
        </p:nvSpPr>
        <p:spPr>
          <a:xfrm>
            <a:off x="6089957" y="12481908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立方體 134"/>
          <p:cNvSpPr/>
          <p:nvPr/>
        </p:nvSpPr>
        <p:spPr>
          <a:xfrm>
            <a:off x="6469456" y="12481907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立方體 135"/>
          <p:cNvSpPr/>
          <p:nvPr/>
        </p:nvSpPr>
        <p:spPr>
          <a:xfrm>
            <a:off x="4551876" y="12145005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立方體 136"/>
          <p:cNvSpPr/>
          <p:nvPr/>
        </p:nvSpPr>
        <p:spPr>
          <a:xfrm>
            <a:off x="4931375" y="12145009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立方體 137"/>
          <p:cNvSpPr/>
          <p:nvPr/>
        </p:nvSpPr>
        <p:spPr>
          <a:xfrm>
            <a:off x="5310874" y="12145008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立方體 138"/>
          <p:cNvSpPr/>
          <p:nvPr/>
        </p:nvSpPr>
        <p:spPr>
          <a:xfrm>
            <a:off x="5710458" y="12145004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立方體 139"/>
          <p:cNvSpPr/>
          <p:nvPr/>
        </p:nvSpPr>
        <p:spPr>
          <a:xfrm>
            <a:off x="6089957" y="12145008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立方體 140"/>
          <p:cNvSpPr/>
          <p:nvPr/>
        </p:nvSpPr>
        <p:spPr>
          <a:xfrm>
            <a:off x="6469456" y="12145007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立方體 141"/>
          <p:cNvSpPr/>
          <p:nvPr/>
        </p:nvSpPr>
        <p:spPr>
          <a:xfrm>
            <a:off x="4551876" y="11822009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立方體 142"/>
          <p:cNvSpPr/>
          <p:nvPr/>
        </p:nvSpPr>
        <p:spPr>
          <a:xfrm>
            <a:off x="4931375" y="11822013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立方體 143"/>
          <p:cNvSpPr/>
          <p:nvPr/>
        </p:nvSpPr>
        <p:spPr>
          <a:xfrm>
            <a:off x="5310874" y="11822012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立方體 144"/>
          <p:cNvSpPr/>
          <p:nvPr/>
        </p:nvSpPr>
        <p:spPr>
          <a:xfrm>
            <a:off x="5710458" y="11822008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立方體 145"/>
          <p:cNvSpPr/>
          <p:nvPr/>
        </p:nvSpPr>
        <p:spPr>
          <a:xfrm>
            <a:off x="6089957" y="11822012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立方體 146"/>
          <p:cNvSpPr/>
          <p:nvPr/>
        </p:nvSpPr>
        <p:spPr>
          <a:xfrm>
            <a:off x="6469456" y="11822011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8" name="立方體 147"/>
          <p:cNvSpPr/>
          <p:nvPr/>
        </p:nvSpPr>
        <p:spPr>
          <a:xfrm>
            <a:off x="4551876" y="11485112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9" name="立方體 148"/>
          <p:cNvSpPr/>
          <p:nvPr/>
        </p:nvSpPr>
        <p:spPr>
          <a:xfrm>
            <a:off x="4931375" y="11485116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立方體 149"/>
          <p:cNvSpPr/>
          <p:nvPr/>
        </p:nvSpPr>
        <p:spPr>
          <a:xfrm>
            <a:off x="5310874" y="11485115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1" name="立方體 150"/>
          <p:cNvSpPr/>
          <p:nvPr/>
        </p:nvSpPr>
        <p:spPr>
          <a:xfrm>
            <a:off x="5710458" y="11485111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立方體 151"/>
          <p:cNvSpPr/>
          <p:nvPr/>
        </p:nvSpPr>
        <p:spPr>
          <a:xfrm>
            <a:off x="6089957" y="11485115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立方體 152"/>
          <p:cNvSpPr/>
          <p:nvPr/>
        </p:nvSpPr>
        <p:spPr>
          <a:xfrm>
            <a:off x="6469456" y="11485114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立方體 153"/>
          <p:cNvSpPr/>
          <p:nvPr/>
        </p:nvSpPr>
        <p:spPr>
          <a:xfrm>
            <a:off x="4551876" y="11148212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立方體 154"/>
          <p:cNvSpPr/>
          <p:nvPr/>
        </p:nvSpPr>
        <p:spPr>
          <a:xfrm>
            <a:off x="4931375" y="11148216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6" name="立方體 155"/>
          <p:cNvSpPr/>
          <p:nvPr/>
        </p:nvSpPr>
        <p:spPr>
          <a:xfrm>
            <a:off x="5310874" y="11148215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立方體 156"/>
          <p:cNvSpPr/>
          <p:nvPr/>
        </p:nvSpPr>
        <p:spPr>
          <a:xfrm>
            <a:off x="5710458" y="11148211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立方體 157"/>
          <p:cNvSpPr/>
          <p:nvPr/>
        </p:nvSpPr>
        <p:spPr>
          <a:xfrm>
            <a:off x="6089957" y="11148215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立方體 158"/>
          <p:cNvSpPr/>
          <p:nvPr/>
        </p:nvSpPr>
        <p:spPr>
          <a:xfrm>
            <a:off x="6469456" y="11148214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0" name="直線單箭頭接點 5"/>
          <p:cNvCxnSpPr>
            <a:stCxn id="48" idx="3"/>
            <a:endCxn id="159" idx="4"/>
          </p:cNvCxnSpPr>
          <p:nvPr/>
        </p:nvCxnSpPr>
        <p:spPr>
          <a:xfrm rot="5400000">
            <a:off x="7025074" y="9159078"/>
            <a:ext cx="2379180" cy="2992572"/>
          </a:xfrm>
          <a:prstGeom prst="bentConnector2">
            <a:avLst/>
          </a:prstGeom>
          <a:ln w="44450">
            <a:gradFill>
              <a:gsLst>
                <a:gs pos="0">
                  <a:srgbClr val="A20042"/>
                </a:gs>
                <a:gs pos="100000">
                  <a:schemeClr val="accent6">
                    <a:lumMod val="50000"/>
                  </a:schemeClr>
                </a:gs>
              </a:gsLst>
              <a:lin ang="5400000" scaled="1"/>
            </a:gradFill>
            <a:prstDash val="lgDash"/>
            <a:headEnd type="diamon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單箭頭接點 5"/>
          <p:cNvCxnSpPr>
            <a:stCxn id="49" idx="3"/>
            <a:endCxn id="143" idx="4"/>
          </p:cNvCxnSpPr>
          <p:nvPr/>
        </p:nvCxnSpPr>
        <p:spPr>
          <a:xfrm rot="5400000">
            <a:off x="6108886" y="8537189"/>
            <a:ext cx="3052975" cy="4910152"/>
          </a:xfrm>
          <a:prstGeom prst="bentConnector2">
            <a:avLst/>
          </a:prstGeom>
          <a:ln w="44450">
            <a:gradFill>
              <a:gsLst>
                <a:gs pos="0">
                  <a:srgbClr val="A20042"/>
                </a:gs>
                <a:gs pos="100000">
                  <a:schemeClr val="accent6">
                    <a:lumMod val="50000"/>
                  </a:schemeClr>
                </a:gs>
              </a:gsLst>
              <a:lin ang="5400000" scaled="1"/>
            </a:gradFill>
            <a:prstDash val="lgDash"/>
            <a:headEnd type="diamon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單箭頭接點 5"/>
          <p:cNvCxnSpPr>
            <a:stCxn id="50" idx="3"/>
            <a:endCxn id="134" idx="4"/>
          </p:cNvCxnSpPr>
          <p:nvPr/>
        </p:nvCxnSpPr>
        <p:spPr>
          <a:xfrm rot="5400000">
            <a:off x="6547979" y="9256678"/>
            <a:ext cx="3712871" cy="4131069"/>
          </a:xfrm>
          <a:prstGeom prst="bentConnector2">
            <a:avLst/>
          </a:prstGeom>
          <a:ln w="44450">
            <a:gradFill>
              <a:gsLst>
                <a:gs pos="0">
                  <a:srgbClr val="A20042"/>
                </a:gs>
                <a:gs pos="100000">
                  <a:schemeClr val="accent6">
                    <a:lumMod val="50000"/>
                  </a:schemeClr>
                </a:gs>
              </a:gsLst>
              <a:lin ang="5400000" scaled="1"/>
            </a:gradFill>
            <a:prstDash val="lgDash"/>
            <a:headEnd type="diamon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群組 210"/>
          <p:cNvGrpSpPr/>
          <p:nvPr/>
        </p:nvGrpSpPr>
        <p:grpSpPr>
          <a:xfrm>
            <a:off x="13841871" y="4428553"/>
            <a:ext cx="2738781" cy="2491796"/>
            <a:chOff x="10409913" y="10198998"/>
            <a:chExt cx="2738781" cy="2491796"/>
          </a:xfrm>
          <a:solidFill>
            <a:srgbClr val="B482DA"/>
          </a:solidFill>
        </p:grpSpPr>
        <p:sp>
          <p:nvSpPr>
            <p:cNvPr id="175" name="立方體 174"/>
            <p:cNvSpPr/>
            <p:nvPr/>
          </p:nvSpPr>
          <p:spPr>
            <a:xfrm>
              <a:off x="10409913" y="11869589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6" name="立方體 175"/>
            <p:cNvSpPr/>
            <p:nvPr/>
          </p:nvSpPr>
          <p:spPr>
            <a:xfrm>
              <a:off x="10789412" y="11869593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7" name="立方體 176"/>
            <p:cNvSpPr/>
            <p:nvPr/>
          </p:nvSpPr>
          <p:spPr>
            <a:xfrm>
              <a:off x="11168911" y="11869592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8" name="立方體 177"/>
            <p:cNvSpPr/>
            <p:nvPr/>
          </p:nvSpPr>
          <p:spPr>
            <a:xfrm>
              <a:off x="11568495" y="11869588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9" name="立方體 178"/>
            <p:cNvSpPr/>
            <p:nvPr/>
          </p:nvSpPr>
          <p:spPr>
            <a:xfrm>
              <a:off x="11947994" y="11869592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0" name="立方體 179"/>
            <p:cNvSpPr/>
            <p:nvPr/>
          </p:nvSpPr>
          <p:spPr>
            <a:xfrm>
              <a:off x="12327493" y="11869591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1" name="立方體 180"/>
            <p:cNvSpPr/>
            <p:nvPr/>
          </p:nvSpPr>
          <p:spPr>
            <a:xfrm>
              <a:off x="10409913" y="11532692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2" name="立方體 181"/>
            <p:cNvSpPr/>
            <p:nvPr/>
          </p:nvSpPr>
          <p:spPr>
            <a:xfrm>
              <a:off x="10789412" y="11532696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3" name="立方體 182"/>
            <p:cNvSpPr/>
            <p:nvPr/>
          </p:nvSpPr>
          <p:spPr>
            <a:xfrm>
              <a:off x="11168911" y="11532695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4" name="立方體 183"/>
            <p:cNvSpPr/>
            <p:nvPr/>
          </p:nvSpPr>
          <p:spPr>
            <a:xfrm>
              <a:off x="11568495" y="11532691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5" name="立方體 184"/>
            <p:cNvSpPr/>
            <p:nvPr/>
          </p:nvSpPr>
          <p:spPr>
            <a:xfrm>
              <a:off x="11947994" y="11532695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6" name="立方體 185"/>
            <p:cNvSpPr/>
            <p:nvPr/>
          </p:nvSpPr>
          <p:spPr>
            <a:xfrm>
              <a:off x="12327493" y="11532694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7" name="立方體 186"/>
            <p:cNvSpPr/>
            <p:nvPr/>
          </p:nvSpPr>
          <p:spPr>
            <a:xfrm>
              <a:off x="10409913" y="11195792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8" name="立方體 187"/>
            <p:cNvSpPr/>
            <p:nvPr/>
          </p:nvSpPr>
          <p:spPr>
            <a:xfrm>
              <a:off x="10789412" y="11195796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9" name="立方體 188"/>
            <p:cNvSpPr/>
            <p:nvPr/>
          </p:nvSpPr>
          <p:spPr>
            <a:xfrm>
              <a:off x="11168911" y="11195795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0" name="立方體 189"/>
            <p:cNvSpPr/>
            <p:nvPr/>
          </p:nvSpPr>
          <p:spPr>
            <a:xfrm>
              <a:off x="11568495" y="11195791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1" name="立方體 190"/>
            <p:cNvSpPr/>
            <p:nvPr/>
          </p:nvSpPr>
          <p:spPr>
            <a:xfrm>
              <a:off x="11947994" y="11195795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2" name="立方體 191"/>
            <p:cNvSpPr/>
            <p:nvPr/>
          </p:nvSpPr>
          <p:spPr>
            <a:xfrm>
              <a:off x="12327493" y="11195794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3" name="立方體 192"/>
            <p:cNvSpPr/>
            <p:nvPr/>
          </p:nvSpPr>
          <p:spPr>
            <a:xfrm>
              <a:off x="10409913" y="10872796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4" name="立方體 193"/>
            <p:cNvSpPr/>
            <p:nvPr/>
          </p:nvSpPr>
          <p:spPr>
            <a:xfrm>
              <a:off x="10789412" y="10872800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5" name="立方體 194"/>
            <p:cNvSpPr/>
            <p:nvPr/>
          </p:nvSpPr>
          <p:spPr>
            <a:xfrm>
              <a:off x="11168911" y="10872799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6" name="立方體 195"/>
            <p:cNvSpPr/>
            <p:nvPr/>
          </p:nvSpPr>
          <p:spPr>
            <a:xfrm>
              <a:off x="11568495" y="10872795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7" name="立方體 196"/>
            <p:cNvSpPr/>
            <p:nvPr/>
          </p:nvSpPr>
          <p:spPr>
            <a:xfrm>
              <a:off x="11947994" y="10872799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8" name="立方體 197"/>
            <p:cNvSpPr/>
            <p:nvPr/>
          </p:nvSpPr>
          <p:spPr>
            <a:xfrm>
              <a:off x="12327493" y="10872798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9" name="立方體 198"/>
            <p:cNvSpPr/>
            <p:nvPr/>
          </p:nvSpPr>
          <p:spPr>
            <a:xfrm>
              <a:off x="10409913" y="10535899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0" name="立方體 199"/>
            <p:cNvSpPr/>
            <p:nvPr/>
          </p:nvSpPr>
          <p:spPr>
            <a:xfrm>
              <a:off x="10789412" y="10535903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1" name="立方體 200"/>
            <p:cNvSpPr/>
            <p:nvPr/>
          </p:nvSpPr>
          <p:spPr>
            <a:xfrm>
              <a:off x="11168911" y="10535902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2" name="立方體 201"/>
            <p:cNvSpPr/>
            <p:nvPr/>
          </p:nvSpPr>
          <p:spPr>
            <a:xfrm>
              <a:off x="11568495" y="10535898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3" name="立方體 202"/>
            <p:cNvSpPr/>
            <p:nvPr/>
          </p:nvSpPr>
          <p:spPr>
            <a:xfrm>
              <a:off x="11947994" y="10535902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4" name="立方體 203"/>
            <p:cNvSpPr/>
            <p:nvPr/>
          </p:nvSpPr>
          <p:spPr>
            <a:xfrm>
              <a:off x="12327493" y="10535901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5" name="立方體 204"/>
            <p:cNvSpPr/>
            <p:nvPr/>
          </p:nvSpPr>
          <p:spPr>
            <a:xfrm>
              <a:off x="10409913" y="10198999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6" name="立方體 205"/>
            <p:cNvSpPr/>
            <p:nvPr/>
          </p:nvSpPr>
          <p:spPr>
            <a:xfrm>
              <a:off x="10789412" y="10199003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7" name="立方體 206"/>
            <p:cNvSpPr/>
            <p:nvPr/>
          </p:nvSpPr>
          <p:spPr>
            <a:xfrm>
              <a:off x="11168911" y="10199002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8" name="立方體 207"/>
            <p:cNvSpPr/>
            <p:nvPr/>
          </p:nvSpPr>
          <p:spPr>
            <a:xfrm>
              <a:off x="11568495" y="10198998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9" name="立方體 208"/>
            <p:cNvSpPr/>
            <p:nvPr/>
          </p:nvSpPr>
          <p:spPr>
            <a:xfrm>
              <a:off x="11947994" y="10199002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0" name="立方體 209"/>
            <p:cNvSpPr/>
            <p:nvPr/>
          </p:nvSpPr>
          <p:spPr>
            <a:xfrm>
              <a:off x="12327493" y="10199001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288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6474</TotalTime>
  <Words>58</Words>
  <Application>Microsoft Office PowerPoint</Application>
  <PresentationFormat>自訂</PresentationFormat>
  <Paragraphs>45</Paragraphs>
  <Slides>5</Slides>
  <Notes>5</Notes>
  <HiddenSlides>2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SauceCodePro Nerd Font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仁鴻 黃</dc:creator>
  <cp:lastModifiedBy>仁鴻 黃</cp:lastModifiedBy>
  <cp:revision>396</cp:revision>
  <dcterms:created xsi:type="dcterms:W3CDTF">2020-09-17T15:20:03Z</dcterms:created>
  <dcterms:modified xsi:type="dcterms:W3CDTF">2021-05-26T16:36:05Z</dcterms:modified>
</cp:coreProperties>
</file>