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69" r:id="rId4"/>
    <p:sldId id="265" r:id="rId5"/>
    <p:sldId id="270" r:id="rId6"/>
    <p:sldId id="258" r:id="rId7"/>
    <p:sldId id="271" r:id="rId8"/>
    <p:sldId id="264" r:id="rId9"/>
    <p:sldId id="261" r:id="rId10"/>
    <p:sldId id="272" r:id="rId11"/>
    <p:sldId id="262" r:id="rId12"/>
    <p:sldId id="263" r:id="rId13"/>
    <p:sldId id="268" r:id="rId14"/>
    <p:sldId id="266" r:id="rId15"/>
  </p:sldIdLst>
  <p:sldSz cx="21599525" cy="21599525"/>
  <p:notesSz cx="6858000" cy="9144000"/>
  <p:defaultTextStyle>
    <a:defPPr>
      <a:defRPr lang="zh-TW"/>
    </a:defPPr>
    <a:lvl1pPr marL="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0363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20726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31089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41452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51815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62178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72541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82904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C5FF"/>
    <a:srgbClr val="FF0066"/>
    <a:srgbClr val="9DC3E6"/>
    <a:srgbClr val="B482DA"/>
    <a:srgbClr val="8BC167"/>
    <a:srgbClr val="282828"/>
    <a:srgbClr val="FFABCD"/>
    <a:srgbClr val="FF5B9D"/>
    <a:srgbClr val="D2E6C4"/>
    <a:srgbClr val="EAD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086" y="-2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6AA8-AB23-40FA-BFDB-6A33FBF1CFF0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/>
          <p:cNvGrpSpPr/>
          <p:nvPr/>
        </p:nvGrpSpPr>
        <p:grpSpPr>
          <a:xfrm>
            <a:off x="3205797" y="9724707"/>
            <a:ext cx="3023618" cy="608976"/>
            <a:chOff x="4222767" y="13258800"/>
            <a:chExt cx="3023618" cy="608976"/>
          </a:xfrm>
        </p:grpSpPr>
        <p:sp>
          <p:nvSpPr>
            <p:cNvPr id="31" name="圓角矩形 3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Encoder Layer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033581" y="11529560"/>
            <a:ext cx="3023618" cy="608976"/>
            <a:chOff x="4222767" y="13258800"/>
            <a:chExt cx="3023618" cy="608976"/>
          </a:xfrm>
        </p:grpSpPr>
        <p:sp>
          <p:nvSpPr>
            <p:cNvPr id="45" name="圓角矩形 4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Decoder Layer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97" name="肘形接點 39"/>
          <p:cNvCxnSpPr>
            <a:stCxn id="32" idx="3"/>
            <a:endCxn id="67" idx="1"/>
          </p:cNvCxnSpPr>
          <p:nvPr/>
        </p:nvCxnSpPr>
        <p:spPr>
          <a:xfrm flipV="1">
            <a:off x="6229415" y="10025011"/>
            <a:ext cx="2681249" cy="4184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接點 86"/>
          <p:cNvCxnSpPr>
            <a:stCxn id="210" idx="2"/>
            <a:endCxn id="31" idx="0"/>
          </p:cNvCxnSpPr>
          <p:nvPr/>
        </p:nvCxnSpPr>
        <p:spPr>
          <a:xfrm>
            <a:off x="4717606" y="9279548"/>
            <a:ext cx="1" cy="445159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rgbClr val="21C5FF"/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3733982" y="8874229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3498156" y="10323360"/>
            <a:ext cx="3023618" cy="608976"/>
            <a:chOff x="4222767" y="13258800"/>
            <a:chExt cx="3023618" cy="608976"/>
          </a:xfrm>
        </p:grpSpPr>
        <p:sp>
          <p:nvSpPr>
            <p:cNvPr id="49" name="圓角矩形 4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Encoder Layer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3790511" y="10920584"/>
            <a:ext cx="3023618" cy="608976"/>
            <a:chOff x="4222767" y="13258800"/>
            <a:chExt cx="3023618" cy="608976"/>
          </a:xfrm>
        </p:grpSpPr>
        <p:sp>
          <p:nvSpPr>
            <p:cNvPr id="52" name="圓角矩形 51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Encoder Layer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4082872" y="11519237"/>
            <a:ext cx="3023618" cy="608976"/>
            <a:chOff x="4222767" y="13258800"/>
            <a:chExt cx="3023618" cy="608976"/>
          </a:xfrm>
        </p:grpSpPr>
        <p:sp>
          <p:nvSpPr>
            <p:cNvPr id="55" name="圓角矩形 5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Encoder Layer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57" name="肘形接點 39"/>
          <p:cNvCxnSpPr>
            <a:stCxn id="55" idx="2"/>
            <a:endCxn id="45" idx="2"/>
          </p:cNvCxnSpPr>
          <p:nvPr/>
        </p:nvCxnSpPr>
        <p:spPr>
          <a:xfrm rot="16200000" flipH="1">
            <a:off x="7564875" y="10158019"/>
            <a:ext cx="10323" cy="3950709"/>
          </a:xfrm>
          <a:prstGeom prst="bentConnector3">
            <a:avLst>
              <a:gd name="adj1" fmla="val 2314473"/>
            </a:avLst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8325942" y="10934595"/>
            <a:ext cx="3023618" cy="608976"/>
            <a:chOff x="4222767" y="13258800"/>
            <a:chExt cx="3023618" cy="608976"/>
          </a:xfrm>
        </p:grpSpPr>
        <p:sp>
          <p:nvSpPr>
            <p:cNvPr id="60" name="圓角矩形 59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Decoder Layer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8618303" y="10329498"/>
            <a:ext cx="3023618" cy="608976"/>
            <a:chOff x="4222767" y="13258800"/>
            <a:chExt cx="3023618" cy="608976"/>
          </a:xfrm>
        </p:grpSpPr>
        <p:sp>
          <p:nvSpPr>
            <p:cNvPr id="63" name="圓角矩形 62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Decoder Layer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8910664" y="9720523"/>
            <a:ext cx="3023618" cy="608976"/>
            <a:chOff x="4222767" y="13258800"/>
            <a:chExt cx="3023618" cy="608976"/>
          </a:xfrm>
        </p:grpSpPr>
        <p:sp>
          <p:nvSpPr>
            <p:cNvPr id="66" name="圓角矩形 65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7" name="矩形 6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Decoder</a:t>
              </a:r>
              <a:r>
                <a:rPr lang="zh-TW" altLang="en-US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 </a:t>
              </a:r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Layer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75" name="肘形接點 39"/>
          <p:cNvCxnSpPr>
            <a:stCxn id="50" idx="3"/>
            <a:endCxn id="64" idx="1"/>
          </p:cNvCxnSpPr>
          <p:nvPr/>
        </p:nvCxnSpPr>
        <p:spPr>
          <a:xfrm>
            <a:off x="6521774" y="10627848"/>
            <a:ext cx="2096529" cy="6138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接點 39"/>
          <p:cNvCxnSpPr>
            <a:stCxn id="52" idx="3"/>
            <a:endCxn id="61" idx="1"/>
          </p:cNvCxnSpPr>
          <p:nvPr/>
        </p:nvCxnSpPr>
        <p:spPr>
          <a:xfrm>
            <a:off x="6814129" y="11225072"/>
            <a:ext cx="1511813" cy="14011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9438849" y="8874229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Out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83" name="肘形接點 86"/>
          <p:cNvCxnSpPr>
            <a:stCxn id="66" idx="0"/>
            <a:endCxn id="82" idx="2"/>
          </p:cNvCxnSpPr>
          <p:nvPr/>
        </p:nvCxnSpPr>
        <p:spPr>
          <a:xfrm flipH="1" flipV="1">
            <a:off x="10422473" y="9279548"/>
            <a:ext cx="1" cy="440975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8BC167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079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肘形接點 45"/>
          <p:cNvCxnSpPr>
            <a:stCxn id="194" idx="0"/>
            <a:endCxn id="35" idx="2"/>
          </p:cNvCxnSpPr>
          <p:nvPr/>
        </p:nvCxnSpPr>
        <p:spPr>
          <a:xfrm flipH="1" flipV="1">
            <a:off x="10665985" y="16088808"/>
            <a:ext cx="6350" cy="258216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endCxn id="194" idx="2"/>
          </p:cNvCxnSpPr>
          <p:nvPr/>
        </p:nvCxnSpPr>
        <p:spPr>
          <a:xfrm rot="16200000" flipV="1">
            <a:off x="10351073" y="17249109"/>
            <a:ext cx="642526" cy="2"/>
          </a:xfrm>
          <a:prstGeom prst="bentConnector3">
            <a:avLst>
              <a:gd name="adj1" fmla="val 50000"/>
            </a:avLst>
          </a:prstGeom>
          <a:ln w="63500" cap="rnd">
            <a:gradFill>
              <a:gsLst>
                <a:gs pos="0">
                  <a:srgbClr val="21C5FF"/>
                </a:gs>
                <a:gs pos="83000">
                  <a:srgbClr val="FF0066"/>
                </a:gs>
              </a:gsLst>
              <a:lin ang="0" scaled="0"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/>
          <p:cNvGrpSpPr/>
          <p:nvPr/>
        </p:nvGrpSpPr>
        <p:grpSpPr>
          <a:xfrm>
            <a:off x="9160525" y="12046653"/>
            <a:ext cx="3023618" cy="608976"/>
            <a:chOff x="4222767" y="13258800"/>
            <a:chExt cx="3023618" cy="608976"/>
          </a:xfrm>
        </p:grpSpPr>
        <p:sp>
          <p:nvSpPr>
            <p:cNvPr id="42" name="圓角矩形 41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Deconv1D(3,512</a:t>
              </a:r>
              <a:r>
                <a:rPr lang="en-US" altLang="zh-TW" sz="1800" dirty="0">
                  <a:solidFill>
                    <a:srgbClr val="D2E6C4"/>
                  </a:solidFill>
                  <a:latin typeface="Source Code Pro" panose="020B0509030403020204" pitchFamily="49" charset="0"/>
                </a:rPr>
                <a:t>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9154176" y="10319899"/>
            <a:ext cx="3023618" cy="608976"/>
            <a:chOff x="4222767" y="13258800"/>
            <a:chExt cx="3023618" cy="608976"/>
          </a:xfrm>
        </p:grpSpPr>
        <p:sp>
          <p:nvSpPr>
            <p:cNvPr id="45" name="圓角矩形 4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Deconv1D(3,512</a:t>
              </a:r>
              <a:r>
                <a:rPr lang="en-US" altLang="zh-TW" sz="1800" dirty="0">
                  <a:solidFill>
                    <a:srgbClr val="D2E6C4"/>
                  </a:solidFill>
                  <a:latin typeface="Source Code Pro" panose="020B0509030403020204" pitchFamily="49" charset="0"/>
                </a:rPr>
                <a:t>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71" name="肘形接點 70"/>
          <p:cNvCxnSpPr>
            <a:stCxn id="189" idx="0"/>
            <a:endCxn id="38" idx="2"/>
          </p:cNvCxnSpPr>
          <p:nvPr/>
        </p:nvCxnSpPr>
        <p:spPr>
          <a:xfrm flipV="1">
            <a:off x="10665985" y="14369514"/>
            <a:ext cx="7291" cy="275920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接點 74"/>
          <p:cNvCxnSpPr>
            <a:stCxn id="35" idx="0"/>
            <a:endCxn id="189" idx="2"/>
          </p:cNvCxnSpPr>
          <p:nvPr/>
        </p:nvCxnSpPr>
        <p:spPr>
          <a:xfrm flipV="1">
            <a:off x="10665985" y="15226257"/>
            <a:ext cx="0" cy="253575"/>
          </a:xfrm>
          <a:prstGeom prst="straightConnector1">
            <a:avLst/>
          </a:prstGeom>
          <a:ln w="63500" cap="rnd">
            <a:gradFill flip="none" rotWithShape="1">
              <a:gsLst>
                <a:gs pos="76000">
                  <a:srgbClr val="FF0066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/>
          <p:cNvCxnSpPr>
            <a:stCxn id="184" idx="0"/>
            <a:endCxn id="42" idx="2"/>
          </p:cNvCxnSpPr>
          <p:nvPr/>
        </p:nvCxnSpPr>
        <p:spPr>
          <a:xfrm flipV="1">
            <a:off x="10672335" y="12655629"/>
            <a:ext cx="0" cy="251418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38" idx="0"/>
            <a:endCxn id="184" idx="2"/>
          </p:cNvCxnSpPr>
          <p:nvPr/>
        </p:nvCxnSpPr>
        <p:spPr>
          <a:xfrm flipH="1" flipV="1">
            <a:off x="10672335" y="13487870"/>
            <a:ext cx="941" cy="272668"/>
          </a:xfrm>
          <a:prstGeom prst="straightConnector1">
            <a:avLst/>
          </a:prstGeom>
          <a:ln w="63500" cap="rnd">
            <a:gradFill flip="none" rotWithShape="1">
              <a:gsLst>
                <a:gs pos="83000">
                  <a:srgbClr val="FF0066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179" idx="0"/>
            <a:endCxn id="45" idx="2"/>
          </p:cNvCxnSpPr>
          <p:nvPr/>
        </p:nvCxnSpPr>
        <p:spPr>
          <a:xfrm flipH="1" flipV="1">
            <a:off x="10665986" y="10928875"/>
            <a:ext cx="6349" cy="282325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接點 88"/>
          <p:cNvCxnSpPr>
            <a:stCxn id="42" idx="0"/>
            <a:endCxn id="179" idx="2"/>
          </p:cNvCxnSpPr>
          <p:nvPr/>
        </p:nvCxnSpPr>
        <p:spPr>
          <a:xfrm flipV="1">
            <a:off x="10672335" y="11792023"/>
            <a:ext cx="0" cy="254630"/>
          </a:xfrm>
          <a:prstGeom prst="straightConnector1">
            <a:avLst/>
          </a:prstGeom>
          <a:ln w="63500" cap="rnd">
            <a:gradFill flip="none" rotWithShape="1">
              <a:gsLst>
                <a:gs pos="74000">
                  <a:srgbClr val="FF0066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39"/>
          <p:cNvCxnSpPr>
            <a:endCxn id="43" idx="1"/>
          </p:cNvCxnSpPr>
          <p:nvPr/>
        </p:nvCxnSpPr>
        <p:spPr>
          <a:xfrm>
            <a:off x="7419372" y="12336780"/>
            <a:ext cx="1741153" cy="14361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接點 39"/>
          <p:cNvCxnSpPr>
            <a:endCxn id="47" idx="1"/>
          </p:cNvCxnSpPr>
          <p:nvPr/>
        </p:nvCxnSpPr>
        <p:spPr>
          <a:xfrm flipV="1">
            <a:off x="7419372" y="10624387"/>
            <a:ext cx="1734804" cy="12747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9154175" y="15479832"/>
            <a:ext cx="3023618" cy="608976"/>
            <a:chOff x="4222767" y="13258800"/>
            <a:chExt cx="3023618" cy="608976"/>
          </a:xfrm>
        </p:grpSpPr>
        <p:sp>
          <p:nvSpPr>
            <p:cNvPr id="35" name="圓角矩形 3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6" name="矩形 3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Deconv1D(3,1024)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9161466" y="13760538"/>
            <a:ext cx="3023618" cy="608976"/>
            <a:chOff x="4222767" y="13258800"/>
            <a:chExt cx="3023618" cy="608976"/>
          </a:xfrm>
        </p:grpSpPr>
        <p:sp>
          <p:nvSpPr>
            <p:cNvPr id="38" name="圓角矩形 37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9" name="矩形 3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Deconv1D(3,1024)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55" name="肘形接點 86"/>
          <p:cNvCxnSpPr>
            <a:stCxn id="45" idx="0"/>
          </p:cNvCxnSpPr>
          <p:nvPr/>
        </p:nvCxnSpPr>
        <p:spPr>
          <a:xfrm flipH="1" flipV="1">
            <a:off x="10665985" y="9893691"/>
            <a:ext cx="1" cy="426208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chemeClr val="accent4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>
            <a:endCxn id="39" idx="1"/>
          </p:cNvCxnSpPr>
          <p:nvPr/>
        </p:nvCxnSpPr>
        <p:spPr>
          <a:xfrm>
            <a:off x="7419372" y="14065024"/>
            <a:ext cx="1742094" cy="2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群組 177"/>
          <p:cNvGrpSpPr/>
          <p:nvPr/>
        </p:nvGrpSpPr>
        <p:grpSpPr>
          <a:xfrm>
            <a:off x="10279189" y="11211200"/>
            <a:ext cx="786290" cy="580823"/>
            <a:chOff x="4222767" y="13258800"/>
            <a:chExt cx="3023618" cy="608976"/>
          </a:xfrm>
        </p:grpSpPr>
        <p:sp>
          <p:nvSpPr>
            <p:cNvPr id="179" name="圓角矩形 17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83" name="群組 182"/>
          <p:cNvGrpSpPr/>
          <p:nvPr/>
        </p:nvGrpSpPr>
        <p:grpSpPr>
          <a:xfrm>
            <a:off x="10279189" y="12907047"/>
            <a:ext cx="786290" cy="580823"/>
            <a:chOff x="4222767" y="13258800"/>
            <a:chExt cx="3023618" cy="608976"/>
          </a:xfrm>
        </p:grpSpPr>
        <p:sp>
          <p:nvSpPr>
            <p:cNvPr id="184" name="圓角矩形 183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88" name="群組 187"/>
          <p:cNvGrpSpPr/>
          <p:nvPr/>
        </p:nvGrpSpPr>
        <p:grpSpPr>
          <a:xfrm>
            <a:off x="10272839" y="14645434"/>
            <a:ext cx="786290" cy="580823"/>
            <a:chOff x="4222767" y="13258800"/>
            <a:chExt cx="3023618" cy="608976"/>
          </a:xfrm>
        </p:grpSpPr>
        <p:sp>
          <p:nvSpPr>
            <p:cNvPr id="189" name="圓角矩形 18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93" name="群組 192"/>
          <p:cNvGrpSpPr/>
          <p:nvPr/>
        </p:nvGrpSpPr>
        <p:grpSpPr>
          <a:xfrm>
            <a:off x="10279189" y="16347024"/>
            <a:ext cx="786290" cy="580823"/>
            <a:chOff x="4222767" y="13258800"/>
            <a:chExt cx="3023618" cy="608976"/>
          </a:xfrm>
        </p:grpSpPr>
        <p:sp>
          <p:nvSpPr>
            <p:cNvPr id="194" name="圓角矩形 193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214" name="肘形接點 39"/>
          <p:cNvCxnSpPr>
            <a:endCxn id="179" idx="3"/>
          </p:cNvCxnSpPr>
          <p:nvPr/>
        </p:nvCxnSpPr>
        <p:spPr>
          <a:xfrm rot="10800000">
            <a:off x="11065479" y="11501612"/>
            <a:ext cx="3380230" cy="2563414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肘形接點 39"/>
          <p:cNvCxnSpPr>
            <a:endCxn id="185" idx="3"/>
          </p:cNvCxnSpPr>
          <p:nvPr/>
        </p:nvCxnSpPr>
        <p:spPr>
          <a:xfrm rot="10800000">
            <a:off x="11065479" y="13197459"/>
            <a:ext cx="3380232" cy="867567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肘形接點 39"/>
          <p:cNvCxnSpPr>
            <a:endCxn id="190" idx="3"/>
          </p:cNvCxnSpPr>
          <p:nvPr/>
        </p:nvCxnSpPr>
        <p:spPr>
          <a:xfrm rot="10800000" flipV="1">
            <a:off x="11059129" y="14065025"/>
            <a:ext cx="3386582" cy="870820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接點 39"/>
          <p:cNvCxnSpPr>
            <a:endCxn id="194" idx="3"/>
          </p:cNvCxnSpPr>
          <p:nvPr/>
        </p:nvCxnSpPr>
        <p:spPr>
          <a:xfrm rot="10800000" flipV="1">
            <a:off x="11065479" y="14065024"/>
            <a:ext cx="3380232" cy="2572411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766416" y="14609012"/>
            <a:ext cx="4387759" cy="75175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Upsample</a:t>
            </a:r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Rate = 2</a:t>
            </a:r>
          </a:p>
        </p:txBody>
      </p:sp>
    </p:spTree>
    <p:extLst>
      <p:ext uri="{BB962C8B-B14F-4D97-AF65-F5344CB8AC3E}">
        <p14:creationId xmlns:p14="http://schemas.microsoft.com/office/powerpoint/2010/main" val="945056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肘形接點 39"/>
          <p:cNvCxnSpPr>
            <a:stCxn id="106" idx="2"/>
          </p:cNvCxnSpPr>
          <p:nvPr/>
        </p:nvCxnSpPr>
        <p:spPr>
          <a:xfrm rot="5400000">
            <a:off x="5750939" y="9630400"/>
            <a:ext cx="738998" cy="2626718"/>
          </a:xfrm>
          <a:prstGeom prst="bentConnector2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肘形接點 39"/>
          <p:cNvCxnSpPr>
            <a:stCxn id="106" idx="2"/>
          </p:cNvCxnSpPr>
          <p:nvPr/>
        </p:nvCxnSpPr>
        <p:spPr>
          <a:xfrm rot="5400000">
            <a:off x="5516680" y="9864659"/>
            <a:ext cx="1207517" cy="2626718"/>
          </a:xfrm>
          <a:prstGeom prst="bentConnector2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肘形接點 39"/>
          <p:cNvCxnSpPr>
            <a:stCxn id="106" idx="2"/>
          </p:cNvCxnSpPr>
          <p:nvPr/>
        </p:nvCxnSpPr>
        <p:spPr>
          <a:xfrm rot="5400000">
            <a:off x="6019283" y="9362056"/>
            <a:ext cx="202310" cy="2626718"/>
          </a:xfrm>
          <a:prstGeom prst="bentConnector2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接點 39"/>
          <p:cNvCxnSpPr>
            <a:stCxn id="106" idx="2"/>
          </p:cNvCxnSpPr>
          <p:nvPr/>
        </p:nvCxnSpPr>
        <p:spPr>
          <a:xfrm rot="5400000">
            <a:off x="5278414" y="10102925"/>
            <a:ext cx="1684049" cy="2626718"/>
          </a:xfrm>
          <a:prstGeom prst="bentConnector2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肘形接點 86"/>
          <p:cNvCxnSpPr/>
          <p:nvPr/>
        </p:nvCxnSpPr>
        <p:spPr>
          <a:xfrm>
            <a:off x="12386671" y="7225694"/>
            <a:ext cx="0" cy="529134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0070C0"/>
                </a:gs>
                <a:gs pos="85000">
                  <a:schemeClr val="accent2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/>
          <p:cNvGrpSpPr/>
          <p:nvPr/>
        </p:nvGrpSpPr>
        <p:grpSpPr>
          <a:xfrm>
            <a:off x="10881212" y="7752877"/>
            <a:ext cx="3023618" cy="608976"/>
            <a:chOff x="4222767" y="13258799"/>
            <a:chExt cx="3023618" cy="608976"/>
          </a:xfrm>
        </p:grpSpPr>
        <p:sp>
          <p:nvSpPr>
            <p:cNvPr id="52" name="圓角矩形 51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FC(512)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10881212" y="8359903"/>
            <a:ext cx="3023618" cy="608976"/>
            <a:chOff x="4222767" y="13258799"/>
            <a:chExt cx="3023618" cy="608976"/>
          </a:xfrm>
        </p:grpSpPr>
        <p:sp>
          <p:nvSpPr>
            <p:cNvPr id="55" name="圓角矩形 54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FC(512)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10881212" y="8955014"/>
            <a:ext cx="3023618" cy="608976"/>
            <a:chOff x="4222767" y="13258799"/>
            <a:chExt cx="3023618" cy="608976"/>
          </a:xfrm>
        </p:grpSpPr>
        <p:sp>
          <p:nvSpPr>
            <p:cNvPr id="58" name="圓角矩形 57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9" name="矩形 5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FC(1024)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10881212" y="9553365"/>
            <a:ext cx="3023618" cy="608976"/>
            <a:chOff x="4222767" y="13258799"/>
            <a:chExt cx="3023618" cy="608976"/>
          </a:xfrm>
        </p:grpSpPr>
        <p:sp>
          <p:nvSpPr>
            <p:cNvPr id="61" name="圓角矩形 60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2" name="矩形 6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FC(1024)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10874860" y="10162341"/>
            <a:ext cx="3023618" cy="608976"/>
            <a:chOff x="4222767" y="13258799"/>
            <a:chExt cx="3023618" cy="608976"/>
          </a:xfrm>
        </p:grpSpPr>
        <p:sp>
          <p:nvSpPr>
            <p:cNvPr id="64" name="圓角矩形 63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5" name="矩形 6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FC(64)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8371432" y="10941586"/>
            <a:ext cx="3023619" cy="1123071"/>
            <a:chOff x="8386539" y="16188678"/>
            <a:chExt cx="3023619" cy="1123071"/>
          </a:xfrm>
        </p:grpSpPr>
        <p:grpSp>
          <p:nvGrpSpPr>
            <p:cNvPr id="66" name="群組 65"/>
            <p:cNvGrpSpPr/>
            <p:nvPr/>
          </p:nvGrpSpPr>
          <p:grpSpPr>
            <a:xfrm>
              <a:off x="8386542" y="16231817"/>
              <a:ext cx="3023616" cy="1079932"/>
              <a:chOff x="4222769" y="13258799"/>
              <a:chExt cx="3023616" cy="608976"/>
            </a:xfrm>
          </p:grpSpPr>
          <p:sp>
            <p:nvSpPr>
              <p:cNvPr id="67" name="圓角矩形 66"/>
              <p:cNvSpPr/>
              <p:nvPr/>
            </p:nvSpPr>
            <p:spPr>
              <a:xfrm>
                <a:off x="4222769" y="13258799"/>
                <a:ext cx="3023616" cy="60897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4227053" y="13449700"/>
                <a:ext cx="3012980" cy="303992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</p:grpSp>
        <p:sp>
          <p:nvSpPr>
            <p:cNvPr id="70" name="矩形 69"/>
            <p:cNvSpPr/>
            <p:nvPr/>
          </p:nvSpPr>
          <p:spPr>
            <a:xfrm>
              <a:off x="8386540" y="16188678"/>
              <a:ext cx="3023618" cy="452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282828"/>
                  </a:solidFill>
                  <a:latin typeface="Source Code Pro" panose="020B0509030403020204" pitchFamily="49" charset="0"/>
                </a:rPr>
                <a:t>Symbolic Book</a:t>
              </a:r>
              <a:endParaRPr lang="zh-TW" altLang="en-US" sz="1800" dirty="0">
                <a:solidFill>
                  <a:srgbClr val="282828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8386539" y="16570353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1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9297777" y="16570353"/>
              <a:ext cx="1644056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8837912" y="16570353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2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0941833" y="16570353"/>
              <a:ext cx="455581" cy="535734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err="1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M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88" name="肘形接點 39"/>
          <p:cNvCxnSpPr>
            <a:stCxn id="64" idx="2"/>
            <a:endCxn id="67" idx="2"/>
          </p:cNvCxnSpPr>
          <p:nvPr/>
        </p:nvCxnSpPr>
        <p:spPr>
          <a:xfrm rot="5400000">
            <a:off x="10488287" y="10166274"/>
            <a:ext cx="1293340" cy="2503427"/>
          </a:xfrm>
          <a:prstGeom prst="bentConnector3">
            <a:avLst>
              <a:gd name="adj1" fmla="val 150669"/>
            </a:avLst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群組 90"/>
          <p:cNvGrpSpPr/>
          <p:nvPr/>
        </p:nvGrpSpPr>
        <p:grpSpPr>
          <a:xfrm>
            <a:off x="5928338" y="8842213"/>
            <a:ext cx="3023619" cy="1123071"/>
            <a:chOff x="8386539" y="16188678"/>
            <a:chExt cx="3023619" cy="1123071"/>
          </a:xfrm>
        </p:grpSpPr>
        <p:grpSp>
          <p:nvGrpSpPr>
            <p:cNvPr id="92" name="群組 91"/>
            <p:cNvGrpSpPr/>
            <p:nvPr/>
          </p:nvGrpSpPr>
          <p:grpSpPr>
            <a:xfrm>
              <a:off x="8386542" y="16231817"/>
              <a:ext cx="3023616" cy="1079932"/>
              <a:chOff x="4222769" y="13258799"/>
              <a:chExt cx="3023616" cy="608976"/>
            </a:xfrm>
          </p:grpSpPr>
          <p:sp>
            <p:nvSpPr>
              <p:cNvPr id="101" name="圓角矩形 100"/>
              <p:cNvSpPr/>
              <p:nvPr/>
            </p:nvSpPr>
            <p:spPr>
              <a:xfrm>
                <a:off x="4222769" y="13258799"/>
                <a:ext cx="3023616" cy="60897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4227053" y="13449700"/>
                <a:ext cx="3012980" cy="303992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</p:grpSp>
        <p:sp>
          <p:nvSpPr>
            <p:cNvPr id="95" name="矩形 94"/>
            <p:cNvSpPr/>
            <p:nvPr/>
          </p:nvSpPr>
          <p:spPr>
            <a:xfrm>
              <a:off x="8386540" y="16188678"/>
              <a:ext cx="3023618" cy="452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600" dirty="0" smtClean="0">
                  <a:solidFill>
                    <a:srgbClr val="282828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替換成相近的 </a:t>
              </a:r>
              <a:r>
                <a:rPr lang="en-US" altLang="zh-TW" sz="1800" dirty="0" smtClean="0">
                  <a:solidFill>
                    <a:srgbClr val="282828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e</a:t>
              </a:r>
              <a:endParaRPr lang="zh-TW" altLang="en-US" sz="1800" dirty="0">
                <a:solidFill>
                  <a:srgbClr val="282828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/>
                <p:cNvSpPr/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96" name="矩形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299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矩形 97"/>
            <p:cNvSpPr/>
            <p:nvPr/>
          </p:nvSpPr>
          <p:spPr>
            <a:xfrm>
              <a:off x="9297777" y="16570353"/>
              <a:ext cx="1656800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矩形 98"/>
                <p:cNvSpPr/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99" name="矩形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947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矩形 99"/>
                <p:cNvSpPr/>
                <p:nvPr/>
              </p:nvSpPr>
              <p:spPr>
                <a:xfrm>
                  <a:off x="10954577" y="16571759"/>
                  <a:ext cx="455581" cy="535734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100" name="矩形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4577" y="16571759"/>
                  <a:ext cx="455581" cy="53573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263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3" name="肘形接點 39"/>
          <p:cNvCxnSpPr>
            <a:stCxn id="67" idx="0"/>
            <a:endCxn id="95" idx="0"/>
          </p:cNvCxnSpPr>
          <p:nvPr/>
        </p:nvCxnSpPr>
        <p:spPr>
          <a:xfrm rot="16200000" flipV="1">
            <a:off x="7590440" y="8691921"/>
            <a:ext cx="2142512" cy="2443095"/>
          </a:xfrm>
          <a:prstGeom prst="bentConnector3">
            <a:avLst>
              <a:gd name="adj1" fmla="val 126793"/>
            </a:avLst>
          </a:prstGeom>
          <a:ln w="63500" cap="rnd">
            <a:gradFill flip="none" rotWithShape="1">
              <a:gsLst>
                <a:gs pos="100000">
                  <a:schemeClr val="accent2"/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926726" y="12283366"/>
            <a:ext cx="991618" cy="36732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比較</a:t>
            </a:r>
          </a:p>
        </p:txBody>
      </p:sp>
      <p:grpSp>
        <p:nvGrpSpPr>
          <p:cNvPr id="105" name="群組 104"/>
          <p:cNvGrpSpPr/>
          <p:nvPr/>
        </p:nvGrpSpPr>
        <p:grpSpPr>
          <a:xfrm>
            <a:off x="5921987" y="9965284"/>
            <a:ext cx="3023618" cy="608976"/>
            <a:chOff x="4222767" y="13258799"/>
            <a:chExt cx="3023618" cy="608976"/>
          </a:xfrm>
        </p:grpSpPr>
        <p:sp>
          <p:nvSpPr>
            <p:cNvPr id="106" name="圓角矩形 105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Conv1D(3,128)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12491435" y="11012966"/>
                <a:ext cx="645445" cy="768811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1435" y="11012966"/>
                <a:ext cx="645445" cy="7688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6698941" y="7904134"/>
                <a:ext cx="645445" cy="768811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941" y="7904134"/>
                <a:ext cx="645445" cy="7688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81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肘形接點 45"/>
          <p:cNvCxnSpPr>
            <a:stCxn id="194" idx="0"/>
            <a:endCxn id="35" idx="2"/>
          </p:cNvCxnSpPr>
          <p:nvPr/>
        </p:nvCxnSpPr>
        <p:spPr>
          <a:xfrm flipH="1" flipV="1">
            <a:off x="10665985" y="16088808"/>
            <a:ext cx="6350" cy="258216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20" idx="2"/>
            <a:endCxn id="194" idx="2"/>
          </p:cNvCxnSpPr>
          <p:nvPr/>
        </p:nvCxnSpPr>
        <p:spPr>
          <a:xfrm rot="16200000" flipH="1">
            <a:off x="6673421" y="12928932"/>
            <a:ext cx="3060071" cy="4937758"/>
          </a:xfrm>
          <a:prstGeom prst="bentConnector3">
            <a:avLst>
              <a:gd name="adj1" fmla="val 111703"/>
            </a:avLst>
          </a:prstGeom>
          <a:ln w="63500" cap="rnd">
            <a:gradFill>
              <a:gsLst>
                <a:gs pos="0">
                  <a:srgbClr val="21C5FF"/>
                </a:gs>
                <a:gs pos="83000">
                  <a:srgbClr val="FF0066"/>
                </a:gs>
              </a:gsLst>
              <a:lin ang="5400000" scaled="1"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4222767" y="13258800"/>
            <a:ext cx="3023618" cy="608976"/>
            <a:chOff x="4222767" y="13258800"/>
            <a:chExt cx="3023618" cy="608976"/>
          </a:xfrm>
        </p:grpSpPr>
        <p:sp>
          <p:nvSpPr>
            <p:cNvPr id="20" name="圓角矩形 19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8" name="矩形 7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Conv1D(3,1024)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222767" y="12649823"/>
            <a:ext cx="3023618" cy="608976"/>
            <a:chOff x="4222767" y="13258800"/>
            <a:chExt cx="3023618" cy="608976"/>
          </a:xfrm>
        </p:grpSpPr>
        <p:sp>
          <p:nvSpPr>
            <p:cNvPr id="25" name="圓角矩形 2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Conv1D(3,1024)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222767" y="12040846"/>
            <a:ext cx="3023618" cy="608976"/>
            <a:chOff x="4222767" y="13258800"/>
            <a:chExt cx="3023618" cy="608976"/>
          </a:xfrm>
        </p:grpSpPr>
        <p:sp>
          <p:nvSpPr>
            <p:cNvPr id="28" name="圓角矩形 27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Conv1D(3,512)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222767" y="11431868"/>
            <a:ext cx="3023618" cy="608976"/>
            <a:chOff x="4222767" y="13258800"/>
            <a:chExt cx="3023618" cy="608976"/>
          </a:xfrm>
        </p:grpSpPr>
        <p:sp>
          <p:nvSpPr>
            <p:cNvPr id="31" name="圓角矩形 3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Conv1D(3,512)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9160525" y="12046653"/>
            <a:ext cx="3023618" cy="608976"/>
            <a:chOff x="4222767" y="13258800"/>
            <a:chExt cx="3023618" cy="608976"/>
          </a:xfrm>
        </p:grpSpPr>
        <p:sp>
          <p:nvSpPr>
            <p:cNvPr id="42" name="圓角矩形 41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Deconv1D(3,512</a:t>
              </a:r>
              <a:r>
                <a:rPr lang="en-US" altLang="zh-TW" sz="1800" dirty="0">
                  <a:solidFill>
                    <a:srgbClr val="D2E6C4"/>
                  </a:solidFill>
                  <a:latin typeface="Source Code Pro" panose="020B0509030403020204" pitchFamily="49" charset="0"/>
                </a:rPr>
                <a:t>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9154176" y="10319899"/>
            <a:ext cx="3023618" cy="608976"/>
            <a:chOff x="4222767" y="13258800"/>
            <a:chExt cx="3023618" cy="608976"/>
          </a:xfrm>
        </p:grpSpPr>
        <p:sp>
          <p:nvSpPr>
            <p:cNvPr id="45" name="圓角矩形 4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Deconv1D(3,512</a:t>
              </a:r>
              <a:r>
                <a:rPr lang="en-US" altLang="zh-TW" sz="1800" dirty="0">
                  <a:solidFill>
                    <a:srgbClr val="D2E6C4"/>
                  </a:solidFill>
                  <a:latin typeface="Source Code Pro" panose="020B0509030403020204" pitchFamily="49" charset="0"/>
                </a:rPr>
                <a:t>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71" name="肘形接點 70"/>
          <p:cNvCxnSpPr>
            <a:stCxn id="189" idx="0"/>
            <a:endCxn id="38" idx="2"/>
          </p:cNvCxnSpPr>
          <p:nvPr/>
        </p:nvCxnSpPr>
        <p:spPr>
          <a:xfrm flipV="1">
            <a:off x="10665985" y="14369514"/>
            <a:ext cx="7291" cy="275920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接點 74"/>
          <p:cNvCxnSpPr>
            <a:stCxn id="35" idx="0"/>
            <a:endCxn id="189" idx="2"/>
          </p:cNvCxnSpPr>
          <p:nvPr/>
        </p:nvCxnSpPr>
        <p:spPr>
          <a:xfrm flipV="1">
            <a:off x="10665985" y="15226257"/>
            <a:ext cx="0" cy="253575"/>
          </a:xfrm>
          <a:prstGeom prst="straightConnector1">
            <a:avLst/>
          </a:prstGeom>
          <a:ln w="63500" cap="rnd">
            <a:gradFill flip="none" rotWithShape="1">
              <a:gsLst>
                <a:gs pos="76000">
                  <a:srgbClr val="FF0066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/>
          <p:cNvCxnSpPr>
            <a:stCxn id="184" idx="0"/>
            <a:endCxn id="42" idx="2"/>
          </p:cNvCxnSpPr>
          <p:nvPr/>
        </p:nvCxnSpPr>
        <p:spPr>
          <a:xfrm flipV="1">
            <a:off x="10672335" y="12655629"/>
            <a:ext cx="0" cy="251418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38" idx="0"/>
            <a:endCxn id="184" idx="2"/>
          </p:cNvCxnSpPr>
          <p:nvPr/>
        </p:nvCxnSpPr>
        <p:spPr>
          <a:xfrm flipH="1" flipV="1">
            <a:off x="10672335" y="13487870"/>
            <a:ext cx="941" cy="272668"/>
          </a:xfrm>
          <a:prstGeom prst="straightConnector1">
            <a:avLst/>
          </a:prstGeom>
          <a:ln w="63500" cap="rnd">
            <a:gradFill flip="none" rotWithShape="1">
              <a:gsLst>
                <a:gs pos="83000">
                  <a:srgbClr val="FF0066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179" idx="0"/>
            <a:endCxn id="45" idx="2"/>
          </p:cNvCxnSpPr>
          <p:nvPr/>
        </p:nvCxnSpPr>
        <p:spPr>
          <a:xfrm flipH="1" flipV="1">
            <a:off x="10665986" y="10928875"/>
            <a:ext cx="6349" cy="282325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接點 88"/>
          <p:cNvCxnSpPr>
            <a:stCxn id="42" idx="0"/>
            <a:endCxn id="179" idx="2"/>
          </p:cNvCxnSpPr>
          <p:nvPr/>
        </p:nvCxnSpPr>
        <p:spPr>
          <a:xfrm flipV="1">
            <a:off x="10672335" y="11792023"/>
            <a:ext cx="0" cy="254630"/>
          </a:xfrm>
          <a:prstGeom prst="straightConnector1">
            <a:avLst/>
          </a:prstGeom>
          <a:ln w="63500" cap="rnd">
            <a:gradFill flip="none" rotWithShape="1">
              <a:gsLst>
                <a:gs pos="74000">
                  <a:srgbClr val="FF0066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39"/>
          <p:cNvCxnSpPr>
            <a:stCxn id="28" idx="3"/>
            <a:endCxn id="43" idx="1"/>
          </p:cNvCxnSpPr>
          <p:nvPr/>
        </p:nvCxnSpPr>
        <p:spPr>
          <a:xfrm>
            <a:off x="7246385" y="12345334"/>
            <a:ext cx="1914140" cy="5807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接點 39"/>
          <p:cNvCxnSpPr>
            <a:stCxn id="32" idx="3"/>
            <a:endCxn id="47" idx="1"/>
          </p:cNvCxnSpPr>
          <p:nvPr/>
        </p:nvCxnSpPr>
        <p:spPr>
          <a:xfrm flipV="1">
            <a:off x="7246385" y="10624387"/>
            <a:ext cx="1907791" cy="1111969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9154175" y="15479832"/>
            <a:ext cx="3023618" cy="608976"/>
            <a:chOff x="4222767" y="13258800"/>
            <a:chExt cx="3023618" cy="608976"/>
          </a:xfrm>
        </p:grpSpPr>
        <p:sp>
          <p:nvSpPr>
            <p:cNvPr id="35" name="圓角矩形 3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6" name="矩形 3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Deconv1D(3,1024)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9161466" y="13760538"/>
            <a:ext cx="3023618" cy="608976"/>
            <a:chOff x="4222767" y="13258800"/>
            <a:chExt cx="3023618" cy="608976"/>
          </a:xfrm>
        </p:grpSpPr>
        <p:sp>
          <p:nvSpPr>
            <p:cNvPr id="38" name="圓角矩形 37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9" name="矩形 3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Deconv1D(3,1024)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9154175" y="9284715"/>
            <a:ext cx="3023618" cy="608976"/>
            <a:chOff x="4222767" y="13258800"/>
            <a:chExt cx="3023618" cy="608976"/>
          </a:xfrm>
        </p:grpSpPr>
        <p:sp>
          <p:nvSpPr>
            <p:cNvPr id="150" name="圓角矩形 149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FFEBCD"/>
                  </a:solidFill>
                  <a:latin typeface="Source Code Pro" panose="020B0509030403020204" pitchFamily="49" charset="0"/>
                </a:rPr>
                <a:t>Conv1D(3,512)</a:t>
              </a:r>
              <a:endParaRPr lang="zh-TW" altLang="en-US" sz="1800" dirty="0">
                <a:solidFill>
                  <a:srgbClr val="FFE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52" name="群組 151"/>
          <p:cNvGrpSpPr/>
          <p:nvPr/>
        </p:nvGrpSpPr>
        <p:grpSpPr>
          <a:xfrm>
            <a:off x="9154175" y="8677689"/>
            <a:ext cx="3023618" cy="608976"/>
            <a:chOff x="4222767" y="13258800"/>
            <a:chExt cx="3023618" cy="608976"/>
          </a:xfrm>
        </p:grpSpPr>
        <p:sp>
          <p:nvSpPr>
            <p:cNvPr id="153" name="圓角矩形 152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EBCD"/>
                  </a:solidFill>
                  <a:latin typeface="Source Code Pro" panose="020B0509030403020204" pitchFamily="49" charset="0"/>
                </a:rPr>
                <a:t>Conv1D(1,257)</a:t>
              </a:r>
              <a:endParaRPr lang="zh-TW" altLang="en-US" sz="1800" dirty="0">
                <a:solidFill>
                  <a:srgbClr val="FFE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55" name="肘形接點 86"/>
          <p:cNvCxnSpPr>
            <a:stCxn id="45" idx="0"/>
            <a:endCxn id="150" idx="2"/>
          </p:cNvCxnSpPr>
          <p:nvPr/>
        </p:nvCxnSpPr>
        <p:spPr>
          <a:xfrm flipH="1" flipV="1">
            <a:off x="10665985" y="9893691"/>
            <a:ext cx="1" cy="426208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chemeClr val="accent4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群組 157"/>
          <p:cNvGrpSpPr/>
          <p:nvPr/>
        </p:nvGrpSpPr>
        <p:grpSpPr>
          <a:xfrm>
            <a:off x="4222767" y="10325705"/>
            <a:ext cx="3023618" cy="608976"/>
            <a:chOff x="4222767" y="13258800"/>
            <a:chExt cx="3023618" cy="608976"/>
          </a:xfrm>
        </p:grpSpPr>
        <p:sp>
          <p:nvSpPr>
            <p:cNvPr id="159" name="圓角矩形 15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EADBF5"/>
                  </a:solidFill>
                  <a:latin typeface="Source Code Pro" panose="020B0509030403020204" pitchFamily="49" charset="0"/>
                </a:rPr>
                <a:t>STFT to LPS-257D</a:t>
              </a:r>
              <a:endParaRPr lang="zh-TW" altLang="en-US" sz="1800" dirty="0">
                <a:solidFill>
                  <a:srgbClr val="EADBF5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61" name="肘形接點 86"/>
          <p:cNvCxnSpPr>
            <a:stCxn id="159" idx="2"/>
            <a:endCxn id="31" idx="0"/>
          </p:cNvCxnSpPr>
          <p:nvPr/>
        </p:nvCxnSpPr>
        <p:spPr>
          <a:xfrm>
            <a:off x="5734577" y="10934681"/>
            <a:ext cx="0" cy="497187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rgbClr val="21C5FF"/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>
            <a:stCxn id="26" idx="3"/>
            <a:endCxn id="39" idx="1"/>
          </p:cNvCxnSpPr>
          <p:nvPr/>
        </p:nvCxnSpPr>
        <p:spPr>
          <a:xfrm>
            <a:off x="7246385" y="12954311"/>
            <a:ext cx="1915081" cy="1110715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接點 86"/>
          <p:cNvCxnSpPr>
            <a:stCxn id="210" idx="2"/>
            <a:endCxn id="159" idx="0"/>
          </p:cNvCxnSpPr>
          <p:nvPr/>
        </p:nvCxnSpPr>
        <p:spPr>
          <a:xfrm>
            <a:off x="5734576" y="9791862"/>
            <a:ext cx="1" cy="533843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8500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9682360" y="6935217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Out(Waveform)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174" name="群組 173"/>
          <p:cNvGrpSpPr/>
          <p:nvPr/>
        </p:nvGrpSpPr>
        <p:grpSpPr>
          <a:xfrm>
            <a:off x="9154175" y="7693329"/>
            <a:ext cx="3023618" cy="608976"/>
            <a:chOff x="4222767" y="13258800"/>
            <a:chExt cx="3023618" cy="608976"/>
          </a:xfrm>
        </p:grpSpPr>
        <p:sp>
          <p:nvSpPr>
            <p:cNvPr id="175" name="圓角矩形 17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EADBF5"/>
                  </a:solidFill>
                  <a:latin typeface="Source Code Pro" panose="020B0509030403020204" pitchFamily="49" charset="0"/>
                </a:rPr>
                <a:t>ISTFT to </a:t>
              </a:r>
              <a:r>
                <a:rPr lang="en-US" altLang="zh-TW" sz="1800" dirty="0">
                  <a:solidFill>
                    <a:srgbClr val="EADBF5"/>
                  </a:solidFill>
                  <a:latin typeface="Source Code Pro" panose="020B0509030403020204" pitchFamily="49" charset="0"/>
                </a:rPr>
                <a:t>Waveform</a:t>
              </a:r>
              <a:endParaRPr lang="zh-TW" altLang="en-US" sz="1800" dirty="0">
                <a:solidFill>
                  <a:srgbClr val="EADBF5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78" name="群組 177"/>
          <p:cNvGrpSpPr/>
          <p:nvPr/>
        </p:nvGrpSpPr>
        <p:grpSpPr>
          <a:xfrm>
            <a:off x="10279189" y="11211200"/>
            <a:ext cx="786290" cy="580823"/>
            <a:chOff x="4222767" y="13258800"/>
            <a:chExt cx="3023618" cy="608976"/>
          </a:xfrm>
        </p:grpSpPr>
        <p:sp>
          <p:nvSpPr>
            <p:cNvPr id="179" name="圓角矩形 17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83" name="群組 182"/>
          <p:cNvGrpSpPr/>
          <p:nvPr/>
        </p:nvGrpSpPr>
        <p:grpSpPr>
          <a:xfrm>
            <a:off x="10279189" y="12907047"/>
            <a:ext cx="786290" cy="580823"/>
            <a:chOff x="4222767" y="13258800"/>
            <a:chExt cx="3023618" cy="608976"/>
          </a:xfrm>
        </p:grpSpPr>
        <p:sp>
          <p:nvSpPr>
            <p:cNvPr id="184" name="圓角矩形 183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88" name="群組 187"/>
          <p:cNvGrpSpPr/>
          <p:nvPr/>
        </p:nvGrpSpPr>
        <p:grpSpPr>
          <a:xfrm>
            <a:off x="10272839" y="14645434"/>
            <a:ext cx="786290" cy="580823"/>
            <a:chOff x="4222767" y="13258800"/>
            <a:chExt cx="3023618" cy="608976"/>
          </a:xfrm>
        </p:grpSpPr>
        <p:sp>
          <p:nvSpPr>
            <p:cNvPr id="189" name="圓角矩形 18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93" name="群組 192"/>
          <p:cNvGrpSpPr/>
          <p:nvPr/>
        </p:nvGrpSpPr>
        <p:grpSpPr>
          <a:xfrm>
            <a:off x="10279189" y="16347024"/>
            <a:ext cx="786290" cy="580823"/>
            <a:chOff x="4222767" y="13258800"/>
            <a:chExt cx="3023618" cy="608976"/>
          </a:xfrm>
        </p:grpSpPr>
        <p:sp>
          <p:nvSpPr>
            <p:cNvPr id="194" name="圓角矩形 193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99" name="肘形接點 86"/>
          <p:cNvCxnSpPr>
            <a:stCxn id="175" idx="0"/>
            <a:endCxn id="173" idx="2"/>
          </p:cNvCxnSpPr>
          <p:nvPr/>
        </p:nvCxnSpPr>
        <p:spPr>
          <a:xfrm flipH="1" flipV="1">
            <a:off x="10665984" y="7340536"/>
            <a:ext cx="1" cy="352793"/>
          </a:xfrm>
          <a:prstGeom prst="straightConnector1">
            <a:avLst/>
          </a:prstGeom>
          <a:ln w="63500" cap="rnd">
            <a:gradFill flip="none" rotWithShape="1">
              <a:gsLst>
                <a:gs pos="62000">
                  <a:schemeClr val="bg1">
                    <a:lumMod val="95000"/>
                  </a:schemeClr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接點 86"/>
          <p:cNvCxnSpPr>
            <a:stCxn id="153" idx="0"/>
            <a:endCxn id="175" idx="2"/>
          </p:cNvCxnSpPr>
          <p:nvPr/>
        </p:nvCxnSpPr>
        <p:spPr>
          <a:xfrm flipV="1">
            <a:off x="10665985" y="8302305"/>
            <a:ext cx="0" cy="375384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accent4"/>
                </a:gs>
                <a:gs pos="5900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4750952" y="9386543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226" name="群組 225"/>
          <p:cNvGrpSpPr/>
          <p:nvPr/>
        </p:nvGrpSpPr>
        <p:grpSpPr>
          <a:xfrm>
            <a:off x="14110988" y="8677689"/>
            <a:ext cx="3023618" cy="608976"/>
            <a:chOff x="4222767" y="13258800"/>
            <a:chExt cx="3023618" cy="608976"/>
          </a:xfrm>
        </p:grpSpPr>
        <p:sp>
          <p:nvSpPr>
            <p:cNvPr id="227" name="圓角矩形 226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21C5FF"/>
                  </a:solidFill>
                  <a:latin typeface="Source Code Pro" panose="020B0509030403020204" pitchFamily="49" charset="0"/>
                </a:rPr>
                <a:t>to MFCC-39D</a:t>
              </a:r>
              <a:endParaRPr lang="zh-TW" altLang="en-US" sz="1800" dirty="0">
                <a:solidFill>
                  <a:srgbClr val="21C5FF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229" name="肘形接點 86"/>
          <p:cNvCxnSpPr>
            <a:stCxn id="230" idx="2"/>
            <a:endCxn id="227" idx="0"/>
          </p:cNvCxnSpPr>
          <p:nvPr/>
        </p:nvCxnSpPr>
        <p:spPr>
          <a:xfrm>
            <a:off x="15622797" y="8330631"/>
            <a:ext cx="1" cy="347058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85000">
                  <a:srgbClr val="0070C0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 229"/>
          <p:cNvSpPr/>
          <p:nvPr/>
        </p:nvSpPr>
        <p:spPr>
          <a:xfrm>
            <a:off x="14639173" y="7925312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81" name="肘形接點 39"/>
          <p:cNvCxnSpPr>
            <a:stCxn id="128" idx="2"/>
            <a:endCxn id="184" idx="3"/>
          </p:cNvCxnSpPr>
          <p:nvPr/>
        </p:nvCxnSpPr>
        <p:spPr>
          <a:xfrm rot="5400000" flipH="1">
            <a:off x="11986198" y="12276741"/>
            <a:ext cx="2712187" cy="4553625"/>
          </a:xfrm>
          <a:prstGeom prst="bentConnector4">
            <a:avLst>
              <a:gd name="adj1" fmla="val -26410"/>
              <a:gd name="adj2" fmla="val 54328"/>
            </a:avLst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接點 39"/>
          <p:cNvCxnSpPr>
            <a:stCxn id="128" idx="2"/>
            <a:endCxn id="190" idx="3"/>
          </p:cNvCxnSpPr>
          <p:nvPr/>
        </p:nvCxnSpPr>
        <p:spPr>
          <a:xfrm rot="5400000" flipH="1">
            <a:off x="12852216" y="13142759"/>
            <a:ext cx="973801" cy="4559975"/>
          </a:xfrm>
          <a:prstGeom prst="bentConnector4">
            <a:avLst>
              <a:gd name="adj1" fmla="val -74598"/>
              <a:gd name="adj2" fmla="val 64349"/>
            </a:avLst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接點 39"/>
          <p:cNvCxnSpPr>
            <a:stCxn id="128" idx="2"/>
            <a:endCxn id="179" idx="3"/>
          </p:cNvCxnSpPr>
          <p:nvPr/>
        </p:nvCxnSpPr>
        <p:spPr>
          <a:xfrm rot="5400000" flipH="1">
            <a:off x="11138275" y="11428817"/>
            <a:ext cx="4408034" cy="4553625"/>
          </a:xfrm>
          <a:prstGeom prst="bentConnector4">
            <a:avLst>
              <a:gd name="adj1" fmla="val -16480"/>
              <a:gd name="adj2" fmla="val 41611"/>
            </a:avLst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39"/>
          <p:cNvCxnSpPr>
            <a:stCxn id="128" idx="2"/>
            <a:endCxn id="194" idx="3"/>
          </p:cNvCxnSpPr>
          <p:nvPr/>
        </p:nvCxnSpPr>
        <p:spPr>
          <a:xfrm rot="5400000">
            <a:off x="12978397" y="13996729"/>
            <a:ext cx="727790" cy="4553625"/>
          </a:xfrm>
          <a:prstGeom prst="bentConnector2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86"/>
          <p:cNvCxnSpPr>
            <a:stCxn id="227" idx="2"/>
            <a:endCxn id="88" idx="0"/>
          </p:cNvCxnSpPr>
          <p:nvPr/>
        </p:nvCxnSpPr>
        <p:spPr>
          <a:xfrm>
            <a:off x="15622798" y="9286665"/>
            <a:ext cx="0" cy="369127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0070C0"/>
                </a:gs>
                <a:gs pos="85000">
                  <a:schemeClr val="accent2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群組 85"/>
          <p:cNvGrpSpPr/>
          <p:nvPr/>
        </p:nvGrpSpPr>
        <p:grpSpPr>
          <a:xfrm>
            <a:off x="14110988" y="9655792"/>
            <a:ext cx="3023618" cy="608976"/>
            <a:chOff x="4222767" y="13258799"/>
            <a:chExt cx="3023618" cy="608976"/>
          </a:xfrm>
        </p:grpSpPr>
        <p:sp>
          <p:nvSpPr>
            <p:cNvPr id="88" name="圓角矩形 87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90" name="矩形 8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FC(512)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91" name="群組 90"/>
          <p:cNvGrpSpPr/>
          <p:nvPr/>
        </p:nvGrpSpPr>
        <p:grpSpPr>
          <a:xfrm>
            <a:off x="14110988" y="10262818"/>
            <a:ext cx="3023618" cy="608976"/>
            <a:chOff x="4222767" y="13258799"/>
            <a:chExt cx="3023618" cy="608976"/>
          </a:xfrm>
        </p:grpSpPr>
        <p:sp>
          <p:nvSpPr>
            <p:cNvPr id="92" name="圓角矩形 91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95" name="矩形 9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FC(512)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14110988" y="10869845"/>
            <a:ext cx="3023618" cy="608976"/>
            <a:chOff x="4222767" y="13258799"/>
            <a:chExt cx="3023618" cy="608976"/>
          </a:xfrm>
        </p:grpSpPr>
        <p:sp>
          <p:nvSpPr>
            <p:cNvPr id="98" name="圓角矩形 97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99" name="矩形 9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FC(1024)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14110988" y="11475442"/>
            <a:ext cx="3023618" cy="608976"/>
            <a:chOff x="4222767" y="13258799"/>
            <a:chExt cx="3023618" cy="608976"/>
          </a:xfrm>
        </p:grpSpPr>
        <p:sp>
          <p:nvSpPr>
            <p:cNvPr id="101" name="圓角矩形 100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FC(1024)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14104637" y="12084715"/>
            <a:ext cx="3023618" cy="608976"/>
            <a:chOff x="4222767" y="13258799"/>
            <a:chExt cx="3023618" cy="608976"/>
          </a:xfrm>
        </p:grpSpPr>
        <p:sp>
          <p:nvSpPr>
            <p:cNvPr id="104" name="圓角矩形 103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FC(64)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17134606" y="13100957"/>
            <a:ext cx="3023619" cy="1123071"/>
            <a:chOff x="8386539" y="16188678"/>
            <a:chExt cx="3023619" cy="1123071"/>
          </a:xfrm>
        </p:grpSpPr>
        <p:grpSp>
          <p:nvGrpSpPr>
            <p:cNvPr id="107" name="群組 106"/>
            <p:cNvGrpSpPr/>
            <p:nvPr/>
          </p:nvGrpSpPr>
          <p:grpSpPr>
            <a:xfrm>
              <a:off x="8386542" y="16231817"/>
              <a:ext cx="3023616" cy="1079932"/>
              <a:chOff x="4222769" y="13258799"/>
              <a:chExt cx="3023616" cy="608976"/>
            </a:xfrm>
          </p:grpSpPr>
          <p:sp>
            <p:nvSpPr>
              <p:cNvPr id="113" name="圓角矩形 112"/>
              <p:cNvSpPr/>
              <p:nvPr/>
            </p:nvSpPr>
            <p:spPr>
              <a:xfrm>
                <a:off x="4222769" y="13258799"/>
                <a:ext cx="3023616" cy="60897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4227053" y="13449700"/>
                <a:ext cx="3012980" cy="303992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</p:grpSp>
        <p:sp>
          <p:nvSpPr>
            <p:cNvPr id="108" name="矩形 107"/>
            <p:cNvSpPr/>
            <p:nvPr/>
          </p:nvSpPr>
          <p:spPr>
            <a:xfrm>
              <a:off x="8386540" y="16188678"/>
              <a:ext cx="3023618" cy="452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282828"/>
                  </a:solidFill>
                  <a:latin typeface="Source Code Pro" panose="020B0509030403020204" pitchFamily="49" charset="0"/>
                </a:rPr>
                <a:t>Symbolic Book</a:t>
              </a:r>
              <a:endParaRPr lang="zh-TW" altLang="en-US" sz="1800" dirty="0">
                <a:solidFill>
                  <a:srgbClr val="282828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8386539" y="16570353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1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9297777" y="16570353"/>
              <a:ext cx="1644056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8837912" y="16570353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2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0941833" y="16570353"/>
              <a:ext cx="455581" cy="535734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err="1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M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15" name="肘形接點 39"/>
          <p:cNvCxnSpPr>
            <a:stCxn id="104" idx="2"/>
            <a:endCxn id="113" idx="0"/>
          </p:cNvCxnSpPr>
          <p:nvPr/>
        </p:nvCxnSpPr>
        <p:spPr>
          <a:xfrm rot="16200000" flipH="1">
            <a:off x="16906230" y="11403908"/>
            <a:ext cx="450405" cy="3029970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接點 39"/>
          <p:cNvCxnSpPr>
            <a:stCxn id="113" idx="2"/>
            <a:endCxn id="138" idx="3"/>
          </p:cNvCxnSpPr>
          <p:nvPr/>
        </p:nvCxnSpPr>
        <p:spPr>
          <a:xfrm rot="5400000">
            <a:off x="17585324" y="13766959"/>
            <a:ext cx="604025" cy="1518162"/>
          </a:xfrm>
          <a:prstGeom prst="bentConnector2">
            <a:avLst/>
          </a:prstGeom>
          <a:ln w="63500" cap="rnd">
            <a:gradFill flip="none" rotWithShape="1">
              <a:gsLst>
                <a:gs pos="100000">
                  <a:schemeClr val="accent2"/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15667371" y="12974903"/>
            <a:ext cx="1276955" cy="55674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比較</a:t>
            </a:r>
          </a:p>
        </p:txBody>
      </p:sp>
      <p:grpSp>
        <p:nvGrpSpPr>
          <p:cNvPr id="127" name="群組 126"/>
          <p:cNvGrpSpPr/>
          <p:nvPr/>
        </p:nvGrpSpPr>
        <p:grpSpPr>
          <a:xfrm>
            <a:off x="14107294" y="15300670"/>
            <a:ext cx="3023618" cy="608976"/>
            <a:chOff x="4222767" y="13258799"/>
            <a:chExt cx="3023618" cy="608976"/>
          </a:xfrm>
        </p:grpSpPr>
        <p:sp>
          <p:nvSpPr>
            <p:cNvPr id="128" name="圓角矩形 127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Conv1D(3,128)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/>
              <p:cNvSpPr/>
              <p:nvPr/>
            </p:nvSpPr>
            <p:spPr>
              <a:xfrm>
                <a:off x="17718837" y="12262691"/>
                <a:ext cx="645445" cy="535508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130" name="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8837" y="12262691"/>
                <a:ext cx="645445" cy="5355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/>
              <p:cNvSpPr/>
              <p:nvPr/>
            </p:nvSpPr>
            <p:spPr>
              <a:xfrm>
                <a:off x="17289355" y="14965992"/>
                <a:ext cx="645445" cy="648192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131" name="矩形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9355" y="14965992"/>
                <a:ext cx="645445" cy="6481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群組 131"/>
          <p:cNvGrpSpPr/>
          <p:nvPr/>
        </p:nvGrpSpPr>
        <p:grpSpPr>
          <a:xfrm>
            <a:off x="14104636" y="14177105"/>
            <a:ext cx="3023619" cy="1123071"/>
            <a:chOff x="8386539" y="16188678"/>
            <a:chExt cx="3023619" cy="1123071"/>
          </a:xfrm>
        </p:grpSpPr>
        <p:grpSp>
          <p:nvGrpSpPr>
            <p:cNvPr id="133" name="群組 132"/>
            <p:cNvGrpSpPr/>
            <p:nvPr/>
          </p:nvGrpSpPr>
          <p:grpSpPr>
            <a:xfrm>
              <a:off x="8386542" y="16231817"/>
              <a:ext cx="3023616" cy="1079932"/>
              <a:chOff x="4222769" y="13258799"/>
              <a:chExt cx="3023616" cy="608976"/>
            </a:xfrm>
          </p:grpSpPr>
          <p:sp>
            <p:nvSpPr>
              <p:cNvPr id="139" name="圓角矩形 138"/>
              <p:cNvSpPr/>
              <p:nvPr/>
            </p:nvSpPr>
            <p:spPr>
              <a:xfrm>
                <a:off x="4222769" y="13258799"/>
                <a:ext cx="3023616" cy="60897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4227053" y="13449700"/>
                <a:ext cx="3012980" cy="303992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</p:grpSp>
        <p:sp>
          <p:nvSpPr>
            <p:cNvPr id="134" name="矩形 133"/>
            <p:cNvSpPr/>
            <p:nvPr/>
          </p:nvSpPr>
          <p:spPr>
            <a:xfrm>
              <a:off x="8386540" y="16188678"/>
              <a:ext cx="3023618" cy="452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600" dirty="0" smtClean="0">
                  <a:solidFill>
                    <a:srgbClr val="282828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替換成相近的 </a:t>
              </a:r>
              <a:r>
                <a:rPr lang="en-US" altLang="zh-TW" sz="1800" dirty="0" smtClean="0">
                  <a:solidFill>
                    <a:srgbClr val="282828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e</a:t>
              </a:r>
              <a:endParaRPr lang="zh-TW" altLang="en-US" sz="1800" dirty="0">
                <a:solidFill>
                  <a:srgbClr val="282828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矩形 134"/>
                <p:cNvSpPr/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135" name="矩形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632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矩形 135"/>
            <p:cNvSpPr/>
            <p:nvPr/>
          </p:nvSpPr>
          <p:spPr>
            <a:xfrm>
              <a:off x="9297777" y="16570353"/>
              <a:ext cx="1656800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矩形 136"/>
                <p:cNvSpPr/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137" name="矩形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96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矩形 137"/>
                <p:cNvSpPr/>
                <p:nvPr/>
              </p:nvSpPr>
              <p:spPr>
                <a:xfrm>
                  <a:off x="10954577" y="16571759"/>
                  <a:ext cx="455581" cy="535734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138" name="矩形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4577" y="16571759"/>
                  <a:ext cx="455581" cy="53573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896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189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12659376" y="10421727"/>
            <a:ext cx="3616944" cy="1924641"/>
          </a:xfrm>
          <a:prstGeom prst="rect">
            <a:avLst/>
          </a:prstGeom>
          <a:solidFill>
            <a:srgbClr val="282828"/>
          </a:solidFill>
          <a:ln w="254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12776488" y="10535920"/>
            <a:ext cx="3388072" cy="1696720"/>
          </a:xfrm>
          <a:prstGeom prst="rect">
            <a:avLst/>
          </a:prstGeom>
          <a:solidFill>
            <a:srgbClr val="282828"/>
          </a:solidFill>
          <a:ln w="254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矩形 239"/>
          <p:cNvSpPr/>
          <p:nvPr/>
        </p:nvSpPr>
        <p:spPr>
          <a:xfrm>
            <a:off x="8892410" y="10169831"/>
            <a:ext cx="3505200" cy="2176537"/>
          </a:xfrm>
          <a:prstGeom prst="rect">
            <a:avLst/>
          </a:prstGeom>
          <a:solidFill>
            <a:srgbClr val="282828"/>
          </a:solidFill>
          <a:ln w="50800"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rgbClr val="FFABCD"/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0" name="群組 29"/>
          <p:cNvGrpSpPr/>
          <p:nvPr/>
        </p:nvGrpSpPr>
        <p:grpSpPr>
          <a:xfrm>
            <a:off x="4618747" y="10319899"/>
            <a:ext cx="3023618" cy="608976"/>
            <a:chOff x="4222767" y="13258800"/>
            <a:chExt cx="3023618" cy="608976"/>
          </a:xfrm>
        </p:grpSpPr>
        <p:sp>
          <p:nvSpPr>
            <p:cNvPr id="31" name="圓角矩形 3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Encoder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9154176" y="10319899"/>
            <a:ext cx="3023618" cy="608976"/>
            <a:chOff x="4222767" y="13258800"/>
            <a:chExt cx="3023618" cy="608976"/>
          </a:xfrm>
        </p:grpSpPr>
        <p:sp>
          <p:nvSpPr>
            <p:cNvPr id="45" name="圓角矩形 4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Decoder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97" name="肘形接點 39"/>
          <p:cNvCxnSpPr>
            <a:stCxn id="32" idx="3"/>
            <a:endCxn id="47" idx="1"/>
          </p:cNvCxnSpPr>
          <p:nvPr/>
        </p:nvCxnSpPr>
        <p:spPr>
          <a:xfrm>
            <a:off x="7642365" y="10624387"/>
            <a:ext cx="1511811" cy="0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群組 148"/>
          <p:cNvGrpSpPr/>
          <p:nvPr/>
        </p:nvGrpSpPr>
        <p:grpSpPr>
          <a:xfrm>
            <a:off x="9154175" y="9284715"/>
            <a:ext cx="3023618" cy="608976"/>
            <a:chOff x="4222767" y="13258800"/>
            <a:chExt cx="3023618" cy="608976"/>
          </a:xfrm>
        </p:grpSpPr>
        <p:sp>
          <p:nvSpPr>
            <p:cNvPr id="150" name="圓角矩形 149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FFEBCD"/>
                  </a:solidFill>
                  <a:latin typeface="Source Code Pro" panose="020B0509030403020204" pitchFamily="49" charset="0"/>
                </a:rPr>
                <a:t>Conv1D(3,512)</a:t>
              </a:r>
              <a:endParaRPr lang="zh-TW" altLang="en-US" sz="1800" dirty="0">
                <a:solidFill>
                  <a:srgbClr val="FFE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52" name="群組 151"/>
          <p:cNvGrpSpPr/>
          <p:nvPr/>
        </p:nvGrpSpPr>
        <p:grpSpPr>
          <a:xfrm>
            <a:off x="9154175" y="8677689"/>
            <a:ext cx="3023618" cy="608976"/>
            <a:chOff x="4222767" y="13258800"/>
            <a:chExt cx="3023618" cy="608976"/>
          </a:xfrm>
        </p:grpSpPr>
        <p:sp>
          <p:nvSpPr>
            <p:cNvPr id="153" name="圓角矩形 152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EBCD"/>
                  </a:solidFill>
                  <a:latin typeface="Source Code Pro" panose="020B0509030403020204" pitchFamily="49" charset="0"/>
                </a:rPr>
                <a:t>Conv1D(1,257)</a:t>
              </a:r>
              <a:endParaRPr lang="zh-TW" altLang="en-US" sz="1800" dirty="0">
                <a:solidFill>
                  <a:srgbClr val="FFE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55" name="肘形接點 86"/>
          <p:cNvCxnSpPr>
            <a:stCxn id="45" idx="0"/>
            <a:endCxn id="150" idx="2"/>
          </p:cNvCxnSpPr>
          <p:nvPr/>
        </p:nvCxnSpPr>
        <p:spPr>
          <a:xfrm flipH="1" flipV="1">
            <a:off x="10665985" y="9893691"/>
            <a:ext cx="1" cy="426208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chemeClr val="accent4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群組 157"/>
          <p:cNvGrpSpPr/>
          <p:nvPr/>
        </p:nvGrpSpPr>
        <p:grpSpPr>
          <a:xfrm>
            <a:off x="4618746" y="9284715"/>
            <a:ext cx="3023618" cy="608976"/>
            <a:chOff x="4222767" y="13258800"/>
            <a:chExt cx="3023618" cy="608976"/>
          </a:xfrm>
        </p:grpSpPr>
        <p:sp>
          <p:nvSpPr>
            <p:cNvPr id="159" name="圓角矩形 15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EADBF5"/>
                  </a:solidFill>
                  <a:latin typeface="Source Code Pro" panose="020B0509030403020204" pitchFamily="49" charset="0"/>
                </a:rPr>
                <a:t>STFT to LPS-257D</a:t>
              </a:r>
              <a:endParaRPr lang="zh-TW" altLang="en-US" sz="1800" dirty="0">
                <a:solidFill>
                  <a:srgbClr val="EADBF5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61" name="肘形接點 86"/>
          <p:cNvCxnSpPr>
            <a:stCxn id="159" idx="2"/>
            <a:endCxn id="31" idx="0"/>
          </p:cNvCxnSpPr>
          <p:nvPr/>
        </p:nvCxnSpPr>
        <p:spPr>
          <a:xfrm>
            <a:off x="6130556" y="9893691"/>
            <a:ext cx="1" cy="426208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rgbClr val="21C5FF"/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接點 86"/>
          <p:cNvCxnSpPr>
            <a:stCxn id="210" idx="2"/>
            <a:endCxn id="159" idx="0"/>
          </p:cNvCxnSpPr>
          <p:nvPr/>
        </p:nvCxnSpPr>
        <p:spPr>
          <a:xfrm>
            <a:off x="6130555" y="8857509"/>
            <a:ext cx="1" cy="427206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8500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9682360" y="6935217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Out(Waveform)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174" name="群組 173"/>
          <p:cNvGrpSpPr/>
          <p:nvPr/>
        </p:nvGrpSpPr>
        <p:grpSpPr>
          <a:xfrm>
            <a:off x="9154175" y="7693329"/>
            <a:ext cx="3023618" cy="608976"/>
            <a:chOff x="4222767" y="13258800"/>
            <a:chExt cx="3023618" cy="608976"/>
          </a:xfrm>
        </p:grpSpPr>
        <p:sp>
          <p:nvSpPr>
            <p:cNvPr id="175" name="圓角矩形 17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EADBF5"/>
                  </a:solidFill>
                  <a:latin typeface="Source Code Pro" panose="020B0509030403020204" pitchFamily="49" charset="0"/>
                </a:rPr>
                <a:t>ISTFT to </a:t>
              </a:r>
              <a:r>
                <a:rPr lang="en-US" altLang="zh-TW" sz="1800" dirty="0">
                  <a:solidFill>
                    <a:srgbClr val="EADBF5"/>
                  </a:solidFill>
                  <a:latin typeface="Source Code Pro" panose="020B0509030403020204" pitchFamily="49" charset="0"/>
                </a:rPr>
                <a:t>Waveform</a:t>
              </a:r>
              <a:endParaRPr lang="zh-TW" altLang="en-US" sz="1800" dirty="0">
                <a:solidFill>
                  <a:srgbClr val="EADBF5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78" name="群組 177"/>
          <p:cNvGrpSpPr/>
          <p:nvPr/>
        </p:nvGrpSpPr>
        <p:grpSpPr>
          <a:xfrm>
            <a:off x="10270001" y="11510083"/>
            <a:ext cx="786290" cy="580823"/>
            <a:chOff x="4222767" y="13258800"/>
            <a:chExt cx="3023618" cy="608976"/>
          </a:xfrm>
        </p:grpSpPr>
        <p:sp>
          <p:nvSpPr>
            <p:cNvPr id="179" name="圓角矩形 17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99" name="肘形接點 86"/>
          <p:cNvCxnSpPr>
            <a:stCxn id="175" idx="0"/>
            <a:endCxn id="173" idx="2"/>
          </p:cNvCxnSpPr>
          <p:nvPr/>
        </p:nvCxnSpPr>
        <p:spPr>
          <a:xfrm flipH="1" flipV="1">
            <a:off x="10665984" y="7340536"/>
            <a:ext cx="1" cy="352793"/>
          </a:xfrm>
          <a:prstGeom prst="straightConnector1">
            <a:avLst/>
          </a:prstGeom>
          <a:ln w="63500" cap="rnd">
            <a:gradFill flip="none" rotWithShape="1">
              <a:gsLst>
                <a:gs pos="62000">
                  <a:schemeClr val="bg1">
                    <a:lumMod val="95000"/>
                  </a:schemeClr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接點 86"/>
          <p:cNvCxnSpPr>
            <a:stCxn id="153" idx="0"/>
            <a:endCxn id="175" idx="2"/>
          </p:cNvCxnSpPr>
          <p:nvPr/>
        </p:nvCxnSpPr>
        <p:spPr>
          <a:xfrm flipV="1">
            <a:off x="10665985" y="8302305"/>
            <a:ext cx="0" cy="375384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accent4"/>
                </a:gs>
                <a:gs pos="5900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5146931" y="8452190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17" name="肘形接點 39"/>
          <p:cNvCxnSpPr>
            <a:stCxn id="52" idx="1"/>
            <a:endCxn id="179" idx="3"/>
          </p:cNvCxnSpPr>
          <p:nvPr/>
        </p:nvCxnSpPr>
        <p:spPr>
          <a:xfrm flipH="1">
            <a:off x="11056291" y="11786418"/>
            <a:ext cx="1897632" cy="14077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rgbClr val="FF0066"/>
                </a:gs>
              </a:gsLst>
              <a:lin ang="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字方塊 234"/>
          <p:cNvSpPr txBox="1"/>
          <p:nvPr/>
        </p:nvSpPr>
        <p:spPr>
          <a:xfrm>
            <a:off x="10421524" y="10897657"/>
            <a:ext cx="488917" cy="72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&amp;</a:t>
            </a:r>
            <a:endParaRPr lang="zh-TW" altLang="en-US" dirty="0">
              <a:solidFill>
                <a:schemeClr val="bg1"/>
              </a:solidFill>
              <a:latin typeface="SauceCodePro Nerd Font" panose="020B0509030403020204" pitchFamily="49" charset="0"/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12953923" y="11481930"/>
            <a:ext cx="3023618" cy="608976"/>
            <a:chOff x="4222767" y="13258800"/>
            <a:chExt cx="3023618" cy="608976"/>
          </a:xfrm>
        </p:grpSpPr>
        <p:sp>
          <p:nvSpPr>
            <p:cNvPr id="51" name="圓角矩形 5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2" name="矩形 5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Phoneme Embedding</a:t>
              </a:r>
              <a:endParaRPr lang="zh-TW" altLang="en-US" sz="1800" dirty="0">
                <a:solidFill>
                  <a:srgbClr val="21C5FF"/>
                </a:solidFill>
                <a:latin typeface="Source Code Pro" panose="020B0509030403020204" pitchFamily="49" charset="0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13488458" y="10717261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Phoneme label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54" name="肘形接點 39"/>
          <p:cNvCxnSpPr>
            <a:stCxn id="53" idx="2"/>
            <a:endCxn id="51" idx="0"/>
          </p:cNvCxnSpPr>
          <p:nvPr/>
        </p:nvCxnSpPr>
        <p:spPr>
          <a:xfrm flipH="1">
            <a:off x="14465733" y="11122580"/>
            <a:ext cx="6349" cy="359350"/>
          </a:xfrm>
          <a:prstGeom prst="straightConnector1">
            <a:avLst/>
          </a:prstGeom>
          <a:ln w="63500" cap="rnd">
            <a:solidFill>
              <a:schemeClr val="bg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84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群組 129"/>
          <p:cNvGrpSpPr/>
          <p:nvPr/>
        </p:nvGrpSpPr>
        <p:grpSpPr>
          <a:xfrm>
            <a:off x="6944374" y="7281848"/>
            <a:ext cx="5392405" cy="2387931"/>
            <a:chOff x="4222767" y="13258800"/>
            <a:chExt cx="3023618" cy="608976"/>
          </a:xfrm>
        </p:grpSpPr>
        <p:sp>
          <p:nvSpPr>
            <p:cNvPr id="131" name="圓角矩形 13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 dirty="0">
                <a:solidFill>
                  <a:srgbClr val="EADBF5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12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圓角矩形 33"/>
          <p:cNvSpPr/>
          <p:nvPr/>
        </p:nvSpPr>
        <p:spPr>
          <a:xfrm>
            <a:off x="7415245" y="6204365"/>
            <a:ext cx="1967326" cy="714947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35" name="直線單箭頭接點 34"/>
          <p:cNvCxnSpPr>
            <a:stCxn id="69" idx="3"/>
            <a:endCxn id="34" idx="1"/>
          </p:cNvCxnSpPr>
          <p:nvPr/>
        </p:nvCxnSpPr>
        <p:spPr>
          <a:xfrm>
            <a:off x="6480338" y="6495947"/>
            <a:ext cx="934907" cy="65892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34" idx="3"/>
            <a:endCxn id="46" idx="1"/>
          </p:cNvCxnSpPr>
          <p:nvPr/>
        </p:nvCxnSpPr>
        <p:spPr>
          <a:xfrm>
            <a:off x="9382571" y="6561835"/>
            <a:ext cx="702986" cy="2526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7415245" y="6929414"/>
            <a:ext cx="1967326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38" name="直線單箭頭接點 37"/>
          <p:cNvCxnSpPr>
            <a:stCxn id="101" idx="3"/>
            <a:endCxn id="37" idx="1"/>
          </p:cNvCxnSpPr>
          <p:nvPr/>
        </p:nvCxnSpPr>
        <p:spPr>
          <a:xfrm flipV="1">
            <a:off x="6494413" y="7289414"/>
            <a:ext cx="920832" cy="155515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37" idx="3"/>
            <a:endCxn id="58" idx="1"/>
          </p:cNvCxnSpPr>
          <p:nvPr/>
        </p:nvCxnSpPr>
        <p:spPr>
          <a:xfrm flipV="1">
            <a:off x="9382571" y="7284365"/>
            <a:ext cx="702986" cy="5053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/>
        </p:nvSpPr>
        <p:spPr>
          <a:xfrm>
            <a:off x="7423531" y="7659524"/>
            <a:ext cx="1967326" cy="709893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1" name="直線單箭頭接點 40"/>
          <p:cNvCxnSpPr>
            <a:stCxn id="102" idx="3"/>
            <a:endCxn id="40" idx="1"/>
          </p:cNvCxnSpPr>
          <p:nvPr/>
        </p:nvCxnSpPr>
        <p:spPr>
          <a:xfrm flipV="1">
            <a:off x="6480338" y="8014471"/>
            <a:ext cx="943193" cy="379440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40" idx="3"/>
            <a:endCxn id="68" idx="1"/>
          </p:cNvCxnSpPr>
          <p:nvPr/>
        </p:nvCxnSpPr>
        <p:spPr>
          <a:xfrm flipV="1">
            <a:off x="9390857" y="8004365"/>
            <a:ext cx="694700" cy="10107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圓角矩形 42"/>
          <p:cNvSpPr/>
          <p:nvPr/>
        </p:nvSpPr>
        <p:spPr>
          <a:xfrm>
            <a:off x="10497218" y="5733267"/>
            <a:ext cx="3444681" cy="2998805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10085557" y="62043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58" name="圓角矩形 57"/>
          <p:cNvSpPr/>
          <p:nvPr/>
        </p:nvSpPr>
        <p:spPr>
          <a:xfrm>
            <a:off x="10085557" y="69243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68" name="圓角矩形 67"/>
          <p:cNvSpPr/>
          <p:nvPr/>
        </p:nvSpPr>
        <p:spPr>
          <a:xfrm>
            <a:off x="10085557" y="76443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69" name="圓角矩形 68"/>
          <p:cNvSpPr/>
          <p:nvPr/>
        </p:nvSpPr>
        <p:spPr>
          <a:xfrm>
            <a:off x="5531356" y="6021456"/>
            <a:ext cx="948982" cy="948982"/>
          </a:xfrm>
          <a:prstGeom prst="roundRect">
            <a:avLst/>
          </a:prstGeom>
          <a:solidFill>
            <a:srgbClr val="282828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V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7560908" y="6394467"/>
            <a:ext cx="1967326" cy="714947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1" name="直線單箭頭接點 70"/>
          <p:cNvCxnSpPr>
            <a:stCxn id="69" idx="3"/>
            <a:endCxn id="70" idx="1"/>
          </p:cNvCxnSpPr>
          <p:nvPr/>
        </p:nvCxnSpPr>
        <p:spPr>
          <a:xfrm>
            <a:off x="6480338" y="6495947"/>
            <a:ext cx="1080570" cy="255994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圓角矩形 71"/>
          <p:cNvSpPr/>
          <p:nvPr/>
        </p:nvSpPr>
        <p:spPr>
          <a:xfrm>
            <a:off x="7560908" y="7119516"/>
            <a:ext cx="1967326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3" name="直線單箭頭接點 72"/>
          <p:cNvCxnSpPr>
            <a:stCxn id="101" idx="3"/>
            <a:endCxn id="72" idx="1"/>
          </p:cNvCxnSpPr>
          <p:nvPr/>
        </p:nvCxnSpPr>
        <p:spPr>
          <a:xfrm>
            <a:off x="6494413" y="7444929"/>
            <a:ext cx="1066495" cy="3458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圓角矩形 73"/>
          <p:cNvSpPr/>
          <p:nvPr/>
        </p:nvSpPr>
        <p:spPr>
          <a:xfrm>
            <a:off x="7569194" y="7849626"/>
            <a:ext cx="1967326" cy="709893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6" name="直線單箭頭接點 75"/>
          <p:cNvCxnSpPr>
            <a:stCxn id="102" idx="3"/>
            <a:endCxn id="74" idx="1"/>
          </p:cNvCxnSpPr>
          <p:nvPr/>
        </p:nvCxnSpPr>
        <p:spPr>
          <a:xfrm flipV="1">
            <a:off x="6480338" y="8204573"/>
            <a:ext cx="1088856" cy="189338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69" idx="3"/>
            <a:endCxn id="98" idx="1"/>
          </p:cNvCxnSpPr>
          <p:nvPr/>
        </p:nvCxnSpPr>
        <p:spPr>
          <a:xfrm>
            <a:off x="6480338" y="6495947"/>
            <a:ext cx="1232970" cy="408394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101" idx="3"/>
            <a:endCxn id="99" idx="1"/>
          </p:cNvCxnSpPr>
          <p:nvPr/>
        </p:nvCxnSpPr>
        <p:spPr>
          <a:xfrm>
            <a:off x="6494413" y="7444929"/>
            <a:ext cx="1218895" cy="18698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102" idx="3"/>
            <a:endCxn id="100" idx="1"/>
          </p:cNvCxnSpPr>
          <p:nvPr/>
        </p:nvCxnSpPr>
        <p:spPr>
          <a:xfrm flipV="1">
            <a:off x="6480338" y="8356973"/>
            <a:ext cx="1241256" cy="36938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87" idx="1"/>
          </p:cNvCxnSpPr>
          <p:nvPr/>
        </p:nvCxnSpPr>
        <p:spPr>
          <a:xfrm>
            <a:off x="9534971" y="6714235"/>
            <a:ext cx="702986" cy="252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88" idx="1"/>
          </p:cNvCxnSpPr>
          <p:nvPr/>
        </p:nvCxnSpPr>
        <p:spPr>
          <a:xfrm flipV="1">
            <a:off x="9534971" y="7436765"/>
            <a:ext cx="702986" cy="5053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endCxn id="89" idx="1"/>
          </p:cNvCxnSpPr>
          <p:nvPr/>
        </p:nvCxnSpPr>
        <p:spPr>
          <a:xfrm flipV="1">
            <a:off x="9543257" y="8156765"/>
            <a:ext cx="694700" cy="1010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圓角矩形 85"/>
          <p:cNvSpPr/>
          <p:nvPr/>
        </p:nvSpPr>
        <p:spPr>
          <a:xfrm>
            <a:off x="10649618" y="5885667"/>
            <a:ext cx="3444681" cy="2998805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87" name="圓角矩形 86"/>
          <p:cNvSpPr/>
          <p:nvPr/>
        </p:nvSpPr>
        <p:spPr>
          <a:xfrm>
            <a:off x="10237957" y="63567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88" name="圓角矩形 87"/>
          <p:cNvSpPr/>
          <p:nvPr/>
        </p:nvSpPr>
        <p:spPr>
          <a:xfrm>
            <a:off x="10237957" y="70767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89" name="圓角矩形 88"/>
          <p:cNvSpPr/>
          <p:nvPr/>
        </p:nvSpPr>
        <p:spPr>
          <a:xfrm>
            <a:off x="10237957" y="77967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cxnSp>
        <p:nvCxnSpPr>
          <p:cNvPr id="90" name="直線單箭頭接點 89"/>
          <p:cNvCxnSpPr>
            <a:endCxn id="94" idx="1"/>
          </p:cNvCxnSpPr>
          <p:nvPr/>
        </p:nvCxnSpPr>
        <p:spPr>
          <a:xfrm>
            <a:off x="9687371" y="6866635"/>
            <a:ext cx="702986" cy="2526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endCxn id="95" idx="1"/>
          </p:cNvCxnSpPr>
          <p:nvPr/>
        </p:nvCxnSpPr>
        <p:spPr>
          <a:xfrm flipV="1">
            <a:off x="9687371" y="7589165"/>
            <a:ext cx="702986" cy="505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endCxn id="96" idx="1"/>
          </p:cNvCxnSpPr>
          <p:nvPr/>
        </p:nvCxnSpPr>
        <p:spPr>
          <a:xfrm flipV="1">
            <a:off x="9695657" y="8309165"/>
            <a:ext cx="694700" cy="1010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圓角矩形 92"/>
          <p:cNvSpPr/>
          <p:nvPr/>
        </p:nvSpPr>
        <p:spPr>
          <a:xfrm>
            <a:off x="10802018" y="6038067"/>
            <a:ext cx="3444681" cy="2998805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10390357" y="65091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5" name="圓角矩形 94"/>
          <p:cNvSpPr/>
          <p:nvPr/>
        </p:nvSpPr>
        <p:spPr>
          <a:xfrm>
            <a:off x="10390357" y="72291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96" name="圓角矩形 95"/>
          <p:cNvSpPr/>
          <p:nvPr/>
        </p:nvSpPr>
        <p:spPr>
          <a:xfrm>
            <a:off x="10390357" y="7949161"/>
            <a:ext cx="720000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98" name="圓角矩形 97"/>
          <p:cNvSpPr/>
          <p:nvPr/>
        </p:nvSpPr>
        <p:spPr>
          <a:xfrm>
            <a:off x="7713308" y="6546867"/>
            <a:ext cx="1967326" cy="714947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99" name="圓角矩形 98"/>
          <p:cNvSpPr/>
          <p:nvPr/>
        </p:nvSpPr>
        <p:spPr>
          <a:xfrm>
            <a:off x="7713308" y="7271916"/>
            <a:ext cx="1967326" cy="720000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00" name="圓角矩形 99"/>
          <p:cNvSpPr/>
          <p:nvPr/>
        </p:nvSpPr>
        <p:spPr>
          <a:xfrm>
            <a:off x="7721594" y="8002026"/>
            <a:ext cx="1967326" cy="709893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01" name="圓角矩形 100"/>
          <p:cNvSpPr/>
          <p:nvPr/>
        </p:nvSpPr>
        <p:spPr>
          <a:xfrm>
            <a:off x="5545431" y="6970438"/>
            <a:ext cx="948982" cy="948982"/>
          </a:xfrm>
          <a:prstGeom prst="roundRect">
            <a:avLst/>
          </a:prstGeom>
          <a:solidFill>
            <a:srgbClr val="282828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K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102" name="圓角矩形 101"/>
          <p:cNvSpPr/>
          <p:nvPr/>
        </p:nvSpPr>
        <p:spPr>
          <a:xfrm>
            <a:off x="5531356" y="7919420"/>
            <a:ext cx="948982" cy="948982"/>
          </a:xfrm>
          <a:prstGeom prst="roundRect">
            <a:avLst/>
          </a:prstGeom>
          <a:solidFill>
            <a:srgbClr val="282828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Q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03" name="直線單箭頭接點 152"/>
          <p:cNvCxnSpPr>
            <a:stCxn id="43" idx="0"/>
            <a:endCxn id="106" idx="2"/>
          </p:cNvCxnSpPr>
          <p:nvPr/>
        </p:nvCxnSpPr>
        <p:spPr>
          <a:xfrm rot="5400000" flipH="1" flipV="1">
            <a:off x="11893247" y="5254557"/>
            <a:ext cx="805023" cy="152399"/>
          </a:xfrm>
          <a:prstGeom prst="bentConnector3">
            <a:avLst>
              <a:gd name="adj1" fmla="val 39935"/>
            </a:avLst>
          </a:prstGeom>
          <a:ln w="101600">
            <a:solidFill>
              <a:schemeClr val="accent2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86" idx="0"/>
            <a:endCxn id="106" idx="2"/>
          </p:cNvCxnSpPr>
          <p:nvPr/>
        </p:nvCxnSpPr>
        <p:spPr>
          <a:xfrm flipH="1" flipV="1">
            <a:off x="12371958" y="4928244"/>
            <a:ext cx="1" cy="957423"/>
          </a:xfrm>
          <a:prstGeom prst="straightConnector1">
            <a:avLst/>
          </a:prstGeom>
          <a:ln w="1016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54"/>
          <p:cNvCxnSpPr>
            <a:stCxn id="93" idx="0"/>
            <a:endCxn id="106" idx="2"/>
          </p:cNvCxnSpPr>
          <p:nvPr/>
        </p:nvCxnSpPr>
        <p:spPr>
          <a:xfrm rot="16200000" flipV="1">
            <a:off x="11893248" y="5406955"/>
            <a:ext cx="1109823" cy="152401"/>
          </a:xfrm>
          <a:prstGeom prst="bentConnector3">
            <a:avLst>
              <a:gd name="adj1" fmla="val 50000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圓角矩形 105"/>
          <p:cNvSpPr/>
          <p:nvPr/>
        </p:nvSpPr>
        <p:spPr>
          <a:xfrm>
            <a:off x="11388295" y="4213297"/>
            <a:ext cx="1967326" cy="714947"/>
          </a:xfrm>
          <a:prstGeom prst="roundRect">
            <a:avLst/>
          </a:prstGeom>
          <a:solidFill>
            <a:srgbClr val="282828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Concat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07" name="圓角矩形 106"/>
          <p:cNvSpPr/>
          <p:nvPr/>
        </p:nvSpPr>
        <p:spPr>
          <a:xfrm>
            <a:off x="7575931" y="4213296"/>
            <a:ext cx="1967326" cy="714947"/>
          </a:xfrm>
          <a:prstGeom prst="roundRect">
            <a:avLst/>
          </a:prstGeom>
          <a:solidFill>
            <a:srgbClr val="282828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08" name="直線單箭頭接點 154"/>
          <p:cNvCxnSpPr>
            <a:stCxn id="106" idx="1"/>
            <a:endCxn id="107" idx="3"/>
          </p:cNvCxnSpPr>
          <p:nvPr/>
        </p:nvCxnSpPr>
        <p:spPr>
          <a:xfrm flipH="1" flipV="1">
            <a:off x="9543257" y="4570770"/>
            <a:ext cx="1845038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圓角矩形 108"/>
          <p:cNvSpPr/>
          <p:nvPr/>
        </p:nvSpPr>
        <p:spPr>
          <a:xfrm>
            <a:off x="5416633" y="4096278"/>
            <a:ext cx="1206577" cy="948982"/>
          </a:xfrm>
          <a:prstGeom prst="roundRect">
            <a:avLst/>
          </a:prstGeom>
          <a:solidFill>
            <a:srgbClr val="282828"/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Out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10" name="直線單箭頭接點 154"/>
          <p:cNvCxnSpPr>
            <a:stCxn id="107" idx="1"/>
            <a:endCxn id="109" idx="3"/>
          </p:cNvCxnSpPr>
          <p:nvPr/>
        </p:nvCxnSpPr>
        <p:spPr>
          <a:xfrm flipH="1" flipV="1">
            <a:off x="6623210" y="4570769"/>
            <a:ext cx="952721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09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411981" y="7904134"/>
                <a:ext cx="5859780" cy="1316066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𝑚𝑠𝑒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𝐷𝑒𝑐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Noto Sans CJK TC Regular" panose="020B0500000000000000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Noto Sans CJK TC Regular" panose="020B0500000000000000" pitchFamily="34" charset="-120"/>
                                        </a:rPr>
                                        <m:t>𝐸𝑛𝑐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Noto Sans CJK TC Regular" panose="020B0500000000000000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  <a:ea typeface="Noto Sans CJK TC Regular" panose="020B0500000000000000" pitchFamily="34" charset="-12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  <a:ea typeface="Noto Sans CJK TC Regular" panose="020B0500000000000000" pitchFamily="34" charset="-12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  <a:ea typeface="Noto Sans CJK TC Regular" panose="020B0500000000000000" pitchFamily="34" charset="-12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Noto Sans CJK TC Regular" panose="020B0500000000000000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Noto Sans CJK TC Regular" panose="020B0500000000000000" pitchFamily="34" charset="-12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Noto Sans CJK TC Regular" panose="020B0500000000000000" pitchFamily="34" charset="-12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981" y="7904134"/>
                <a:ext cx="5859780" cy="13160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32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/>
          <p:cNvGrpSpPr/>
          <p:nvPr/>
        </p:nvGrpSpPr>
        <p:grpSpPr>
          <a:xfrm>
            <a:off x="3205797" y="9724707"/>
            <a:ext cx="3023618" cy="608976"/>
            <a:chOff x="4222767" y="13258800"/>
            <a:chExt cx="3023618" cy="608976"/>
          </a:xfrm>
        </p:grpSpPr>
        <p:sp>
          <p:nvSpPr>
            <p:cNvPr id="31" name="圓角矩形 3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Symbolic </a:t>
              </a:r>
              <a:r>
                <a:rPr lang="en-US" altLang="zh-TW" sz="1800" dirty="0" err="1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Enc</a:t>
              </a:r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 Layer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61" name="肘形接點 86"/>
          <p:cNvCxnSpPr>
            <a:stCxn id="210" idx="2"/>
            <a:endCxn id="31" idx="0"/>
          </p:cNvCxnSpPr>
          <p:nvPr/>
        </p:nvCxnSpPr>
        <p:spPr>
          <a:xfrm>
            <a:off x="4717606" y="9279548"/>
            <a:ext cx="1" cy="445159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chemeClr val="accent2"/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3733982" y="8874229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3205796" y="10312835"/>
            <a:ext cx="3023618" cy="608976"/>
            <a:chOff x="4222767" y="13258800"/>
            <a:chExt cx="3023618" cy="608976"/>
          </a:xfrm>
        </p:grpSpPr>
        <p:sp>
          <p:nvSpPr>
            <p:cNvPr id="49" name="圓角矩形 4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Symbolic </a:t>
              </a:r>
              <a:r>
                <a:rPr lang="en-US" altLang="zh-TW" sz="18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Enc</a:t>
              </a:r>
              <a:r>
                <a:rPr lang="en-US" altLang="zh-TW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 Layer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3205796" y="10900139"/>
            <a:ext cx="3023618" cy="608976"/>
            <a:chOff x="4222767" y="13258800"/>
            <a:chExt cx="3023618" cy="608976"/>
          </a:xfrm>
        </p:grpSpPr>
        <p:sp>
          <p:nvSpPr>
            <p:cNvPr id="52" name="圓角矩形 51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Symbolic </a:t>
              </a:r>
              <a:r>
                <a:rPr lang="en-US" altLang="zh-TW" sz="18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Enc</a:t>
              </a:r>
              <a:r>
                <a:rPr lang="en-US" altLang="zh-TW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 Layer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3205796" y="11487442"/>
            <a:ext cx="3023618" cy="608976"/>
            <a:chOff x="4222767" y="13258800"/>
            <a:chExt cx="3023618" cy="608976"/>
          </a:xfrm>
        </p:grpSpPr>
        <p:sp>
          <p:nvSpPr>
            <p:cNvPr id="55" name="圓角矩形 5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Symbolic </a:t>
              </a:r>
              <a:r>
                <a:rPr lang="en-US" altLang="zh-TW" sz="18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Enc</a:t>
              </a:r>
              <a:r>
                <a:rPr lang="en-US" altLang="zh-TW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 Layer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6714130" y="10616992"/>
            <a:ext cx="3023619" cy="1123071"/>
            <a:chOff x="8386539" y="16188678"/>
            <a:chExt cx="3023619" cy="1123071"/>
          </a:xfrm>
        </p:grpSpPr>
        <p:grpSp>
          <p:nvGrpSpPr>
            <p:cNvPr id="38" name="群組 37"/>
            <p:cNvGrpSpPr/>
            <p:nvPr/>
          </p:nvGrpSpPr>
          <p:grpSpPr>
            <a:xfrm>
              <a:off x="8386542" y="16231817"/>
              <a:ext cx="3023616" cy="1079932"/>
              <a:chOff x="4222769" y="13258799"/>
              <a:chExt cx="3023616" cy="608976"/>
            </a:xfrm>
          </p:grpSpPr>
          <p:sp>
            <p:nvSpPr>
              <p:cNvPr id="46" name="圓角矩形 45"/>
              <p:cNvSpPr/>
              <p:nvPr/>
            </p:nvSpPr>
            <p:spPr>
              <a:xfrm>
                <a:off x="4222769" y="13258799"/>
                <a:ext cx="3023616" cy="60897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227053" y="13449700"/>
                <a:ext cx="3012980" cy="303992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8386540" y="16188678"/>
              <a:ext cx="3023618" cy="452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282828"/>
                  </a:solidFill>
                  <a:latin typeface="Source Code Pro" panose="020B0509030403020204" pitchFamily="49" charset="0"/>
                </a:rPr>
                <a:t>Symbolic Book</a:t>
              </a:r>
              <a:endParaRPr lang="zh-TW" altLang="en-US" sz="1800" dirty="0">
                <a:solidFill>
                  <a:srgbClr val="282828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386539" y="16570353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1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297777" y="16570353"/>
              <a:ext cx="1644056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837912" y="16570353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2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0941833" y="16570353"/>
              <a:ext cx="461973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err="1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M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3205796" y="12854862"/>
            <a:ext cx="3017267" cy="539105"/>
            <a:chOff x="8386539" y="16570334"/>
            <a:chExt cx="3017267" cy="539105"/>
          </a:xfrm>
        </p:grpSpPr>
        <p:sp>
          <p:nvSpPr>
            <p:cNvPr id="77" name="矩形 76"/>
            <p:cNvSpPr/>
            <p:nvPr/>
          </p:nvSpPr>
          <p:spPr>
            <a:xfrm>
              <a:off x="8390826" y="16570334"/>
              <a:ext cx="3012980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/>
                <p:cNvSpPr/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80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71" name="矩形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597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矩形 71"/>
            <p:cNvSpPr/>
            <p:nvPr/>
          </p:nvSpPr>
          <p:spPr>
            <a:xfrm>
              <a:off x="9297777" y="16570353"/>
              <a:ext cx="1644056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/>
                <p:cNvSpPr/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80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1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73" name="矩形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896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/>
                <p:cNvSpPr/>
                <p:nvPr/>
              </p:nvSpPr>
              <p:spPr>
                <a:xfrm>
                  <a:off x="10941833" y="16570352"/>
                  <a:ext cx="461973" cy="539067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80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zh-TW" altLang="en-US" sz="1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74" name="矩形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1833" y="16570352"/>
                  <a:ext cx="461973" cy="5390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846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8" name="肘形接點 86"/>
          <p:cNvCxnSpPr>
            <a:stCxn id="55" idx="2"/>
            <a:endCxn id="77" idx="0"/>
          </p:cNvCxnSpPr>
          <p:nvPr/>
        </p:nvCxnSpPr>
        <p:spPr>
          <a:xfrm flipH="1">
            <a:off x="4716573" y="12096418"/>
            <a:ext cx="1033" cy="758444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chemeClr val="accent2"/>
                </a:gs>
                <a:gs pos="0">
                  <a:schemeClr val="accent2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86"/>
          <p:cNvCxnSpPr>
            <a:stCxn id="46" idx="2"/>
            <a:endCxn id="77" idx="3"/>
          </p:cNvCxnSpPr>
          <p:nvPr/>
        </p:nvCxnSpPr>
        <p:spPr>
          <a:xfrm rot="5400000">
            <a:off x="6532331" y="11430795"/>
            <a:ext cx="1384342" cy="2002878"/>
          </a:xfrm>
          <a:prstGeom prst="bentConnector2">
            <a:avLst/>
          </a:prstGeom>
          <a:ln w="63500" cap="rnd">
            <a:gradFill flip="none" rotWithShape="1">
              <a:gsLst>
                <a:gs pos="96000">
                  <a:schemeClr val="accent2"/>
                </a:gs>
                <a:gs pos="0">
                  <a:srgbClr val="9DC3E6"/>
                </a:gs>
              </a:gsLst>
              <a:lin ang="5400000" scaled="0"/>
              <a:tileRect/>
            </a:gra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接點 86"/>
          <p:cNvCxnSpPr>
            <a:endCxn id="59" idx="1"/>
          </p:cNvCxnSpPr>
          <p:nvPr/>
        </p:nvCxnSpPr>
        <p:spPr>
          <a:xfrm>
            <a:off x="8331200" y="12822067"/>
            <a:ext cx="1169210" cy="9"/>
          </a:xfrm>
          <a:prstGeom prst="straightConnector1">
            <a:avLst/>
          </a:prstGeom>
          <a:ln w="190500" cap="sq">
            <a:gradFill flip="none" rotWithShape="1">
              <a:gsLst>
                <a:gs pos="60000">
                  <a:schemeClr val="accent2"/>
                </a:gs>
                <a:gs pos="0">
                  <a:srgbClr val="9DC3E6"/>
                </a:gs>
              </a:gsLst>
              <a:lin ang="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/>
              <p:cNvSpPr/>
              <p:nvPr/>
            </p:nvSpPr>
            <p:spPr>
              <a:xfrm>
                <a:off x="6684853" y="9086181"/>
                <a:ext cx="5399636" cy="1462561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Sup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h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′</m:t>
                          </m:r>
                        </m:sup>
                      </m:sSubSup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=</m:t>
                      </m:r>
                      <m:sSub>
                        <m:sSubPr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𝑘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𝑘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=</m:t>
                      </m:r>
                      <m:sSub>
                        <m:sSub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36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TW" sz="3600" dirty="0" smtClean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90" name="矩形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853" y="9086181"/>
                <a:ext cx="5399636" cy="14625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群組 46"/>
          <p:cNvGrpSpPr/>
          <p:nvPr/>
        </p:nvGrpSpPr>
        <p:grpSpPr>
          <a:xfrm>
            <a:off x="9500410" y="12552514"/>
            <a:ext cx="3017267" cy="539105"/>
            <a:chOff x="8386539" y="16570334"/>
            <a:chExt cx="3017267" cy="539105"/>
          </a:xfrm>
        </p:grpSpPr>
        <p:sp>
          <p:nvSpPr>
            <p:cNvPr id="57" name="矩形 56"/>
            <p:cNvSpPr/>
            <p:nvPr/>
          </p:nvSpPr>
          <p:spPr>
            <a:xfrm>
              <a:off x="8390826" y="16570334"/>
              <a:ext cx="3012980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/>
                <p:cNvSpPr/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59" name="矩形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99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矩形 59"/>
            <p:cNvSpPr/>
            <p:nvPr/>
          </p:nvSpPr>
          <p:spPr>
            <a:xfrm>
              <a:off x="9297777" y="16570353"/>
              <a:ext cx="1644056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/>
                <p:cNvSpPr/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61" name="矩形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947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/>
                <p:cNvSpPr/>
                <p:nvPr/>
              </p:nvSpPr>
              <p:spPr>
                <a:xfrm>
                  <a:off x="10941833" y="16570352"/>
                  <a:ext cx="461973" cy="539067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62" name="矩形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1833" y="16570352"/>
                  <a:ext cx="461973" cy="53906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195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537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3787140" y="8663940"/>
                <a:ext cx="6385561" cy="556260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𝑠𝑦𝑚𝑏𝑜𝑙𝑖𝑐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𝑠𝑡𝑜𝑝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𝑔𝑟𝑎𝑑𝑖𝑒𝑛𝑡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Noto Sans CJK TC Regular" panose="020B0500000000000000" pitchFamily="34" charset="-12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Noto Sans CJK TC Regular" panose="020B0500000000000000" pitchFamily="34" charset="-12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140" y="8663940"/>
                <a:ext cx="6385561" cy="5562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33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肘形接點 45"/>
          <p:cNvCxnSpPr>
            <a:stCxn id="194" idx="0"/>
          </p:cNvCxnSpPr>
          <p:nvPr/>
        </p:nvCxnSpPr>
        <p:spPr>
          <a:xfrm flipV="1">
            <a:off x="9586485" y="9284208"/>
            <a:ext cx="0" cy="519141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9" idx="0"/>
            <a:endCxn id="194" idx="2"/>
          </p:cNvCxnSpPr>
          <p:nvPr/>
        </p:nvCxnSpPr>
        <p:spPr>
          <a:xfrm rot="5400000" flipH="1" flipV="1">
            <a:off x="9396285" y="10574371"/>
            <a:ext cx="380398" cy="1"/>
          </a:xfrm>
          <a:prstGeom prst="bentConnector3">
            <a:avLst>
              <a:gd name="adj1" fmla="val 50000"/>
            </a:avLst>
          </a:prstGeom>
          <a:ln w="63500" cap="rnd">
            <a:gradFill>
              <a:gsLst>
                <a:gs pos="0">
                  <a:srgbClr val="21C5FF"/>
                </a:gs>
                <a:gs pos="83000">
                  <a:srgbClr val="FF0066"/>
                </a:gs>
              </a:gsLst>
              <a:lin ang="0" scaled="0"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群組 192"/>
          <p:cNvGrpSpPr/>
          <p:nvPr/>
        </p:nvGrpSpPr>
        <p:grpSpPr>
          <a:xfrm>
            <a:off x="9193339" y="9803349"/>
            <a:ext cx="786290" cy="580823"/>
            <a:chOff x="4222767" y="13258800"/>
            <a:chExt cx="3023618" cy="608976"/>
          </a:xfrm>
        </p:grpSpPr>
        <p:sp>
          <p:nvSpPr>
            <p:cNvPr id="194" name="圓角矩形 193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223" name="肘形接點 39"/>
          <p:cNvCxnSpPr>
            <a:stCxn id="50" idx="1"/>
            <a:endCxn id="194" idx="3"/>
          </p:cNvCxnSpPr>
          <p:nvPr/>
        </p:nvCxnSpPr>
        <p:spPr>
          <a:xfrm flipH="1">
            <a:off x="9979629" y="10093760"/>
            <a:ext cx="585215" cy="1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78000">
                  <a:srgbClr val="FF0066"/>
                </a:gs>
              </a:gsLst>
              <a:lin ang="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9193339" y="10764570"/>
            <a:ext cx="786290" cy="386581"/>
          </a:xfrm>
          <a:prstGeom prst="rect">
            <a:avLst/>
          </a:prstGeom>
          <a:solidFill>
            <a:srgbClr val="282828"/>
          </a:solidFill>
          <a:ln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rPr>
              <a:t>Q</a:t>
            </a:r>
            <a:r>
              <a:rPr lang="en-US" altLang="zh-TW" sz="1800" baseline="-25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rPr>
              <a:t>in</a:t>
            </a:r>
            <a:endParaRPr lang="zh-TW" altLang="en-US" sz="1800" baseline="-25000" dirty="0">
              <a:solidFill>
                <a:schemeClr val="accent1">
                  <a:lumMod val="20000"/>
                  <a:lumOff val="80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564844" y="9900469"/>
            <a:ext cx="1127284" cy="386581"/>
          </a:xfrm>
          <a:prstGeom prst="rect">
            <a:avLst/>
          </a:prstGeom>
          <a:solidFill>
            <a:srgbClr val="282828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rPr>
              <a:t>K</a:t>
            </a:r>
            <a:r>
              <a:rPr lang="en-US" altLang="zh-TW" sz="1800" baseline="-25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rPr>
              <a:t>in</a:t>
            </a:r>
            <a:r>
              <a:rPr lang="zh-TW" altLang="en-US" sz="1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rPr>
              <a:t>、</a:t>
            </a:r>
            <a:r>
              <a:rPr lang="en-US" altLang="zh-TW" sz="1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rPr>
              <a:t>V</a:t>
            </a:r>
            <a:r>
              <a:rPr lang="en-US" altLang="zh-TW" sz="1800" baseline="-25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rPr>
              <a:t>in</a:t>
            </a:r>
            <a:endParaRPr lang="zh-TW" altLang="en-US" sz="1800" baseline="-25000" dirty="0">
              <a:solidFill>
                <a:schemeClr val="accent2">
                  <a:lumMod val="20000"/>
                  <a:lumOff val="80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80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445760" y="8663940"/>
                <a:ext cx="4726941" cy="556260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𝑚𝑠𝑒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𝑠𝑦𝑚𝑏𝑜𝑙𝑖𝑐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760" y="8663940"/>
                <a:ext cx="4726941" cy="5562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23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矩形 239"/>
          <p:cNvSpPr/>
          <p:nvPr/>
        </p:nvSpPr>
        <p:spPr>
          <a:xfrm>
            <a:off x="8892410" y="10169831"/>
            <a:ext cx="3505200" cy="2176537"/>
          </a:xfrm>
          <a:prstGeom prst="rect">
            <a:avLst/>
          </a:prstGeom>
          <a:solidFill>
            <a:srgbClr val="282828"/>
          </a:solidFill>
          <a:ln w="50800"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rgbClr val="FFABCD"/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0" name="群組 29"/>
          <p:cNvGrpSpPr/>
          <p:nvPr/>
        </p:nvGrpSpPr>
        <p:grpSpPr>
          <a:xfrm>
            <a:off x="4618747" y="10319899"/>
            <a:ext cx="3023618" cy="608976"/>
            <a:chOff x="4222767" y="13258800"/>
            <a:chExt cx="3023618" cy="608976"/>
          </a:xfrm>
        </p:grpSpPr>
        <p:sp>
          <p:nvSpPr>
            <p:cNvPr id="31" name="圓角矩形 3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Encoder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9154176" y="10319899"/>
            <a:ext cx="3023618" cy="608976"/>
            <a:chOff x="4222767" y="13258800"/>
            <a:chExt cx="3023618" cy="608976"/>
          </a:xfrm>
        </p:grpSpPr>
        <p:sp>
          <p:nvSpPr>
            <p:cNvPr id="45" name="圓角矩形 4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Decoder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97" name="肘形接點 39"/>
          <p:cNvCxnSpPr>
            <a:stCxn id="32" idx="3"/>
            <a:endCxn id="47" idx="1"/>
          </p:cNvCxnSpPr>
          <p:nvPr/>
        </p:nvCxnSpPr>
        <p:spPr>
          <a:xfrm>
            <a:off x="7642365" y="10624387"/>
            <a:ext cx="1511811" cy="0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群組 148"/>
          <p:cNvGrpSpPr/>
          <p:nvPr/>
        </p:nvGrpSpPr>
        <p:grpSpPr>
          <a:xfrm>
            <a:off x="9154175" y="9284715"/>
            <a:ext cx="3023618" cy="608976"/>
            <a:chOff x="4222767" y="13258800"/>
            <a:chExt cx="3023618" cy="608976"/>
          </a:xfrm>
        </p:grpSpPr>
        <p:sp>
          <p:nvSpPr>
            <p:cNvPr id="150" name="圓角矩形 149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FFEBCD"/>
                  </a:solidFill>
                  <a:latin typeface="Source Code Pro" panose="020B0509030403020204" pitchFamily="49" charset="0"/>
                </a:rPr>
                <a:t>Conv1D(3,512)</a:t>
              </a:r>
              <a:endParaRPr lang="zh-TW" altLang="en-US" sz="1800" dirty="0">
                <a:solidFill>
                  <a:srgbClr val="FFE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52" name="群組 151"/>
          <p:cNvGrpSpPr/>
          <p:nvPr/>
        </p:nvGrpSpPr>
        <p:grpSpPr>
          <a:xfrm>
            <a:off x="9154175" y="8677689"/>
            <a:ext cx="3023618" cy="608976"/>
            <a:chOff x="4222767" y="13258800"/>
            <a:chExt cx="3023618" cy="608976"/>
          </a:xfrm>
        </p:grpSpPr>
        <p:sp>
          <p:nvSpPr>
            <p:cNvPr id="153" name="圓角矩形 152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EBCD"/>
                  </a:solidFill>
                  <a:latin typeface="Source Code Pro" panose="020B0509030403020204" pitchFamily="49" charset="0"/>
                </a:rPr>
                <a:t>Conv1D(1,257)</a:t>
              </a:r>
              <a:endParaRPr lang="zh-TW" altLang="en-US" sz="1800" dirty="0">
                <a:solidFill>
                  <a:srgbClr val="FFE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55" name="肘形接點 86"/>
          <p:cNvCxnSpPr>
            <a:stCxn id="45" idx="0"/>
            <a:endCxn id="150" idx="2"/>
          </p:cNvCxnSpPr>
          <p:nvPr/>
        </p:nvCxnSpPr>
        <p:spPr>
          <a:xfrm flipH="1" flipV="1">
            <a:off x="10665985" y="9893691"/>
            <a:ext cx="1" cy="426208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chemeClr val="accent4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群組 157"/>
          <p:cNvGrpSpPr/>
          <p:nvPr/>
        </p:nvGrpSpPr>
        <p:grpSpPr>
          <a:xfrm>
            <a:off x="4618746" y="9284715"/>
            <a:ext cx="3023618" cy="608976"/>
            <a:chOff x="4222767" y="13258800"/>
            <a:chExt cx="3023618" cy="608976"/>
          </a:xfrm>
        </p:grpSpPr>
        <p:sp>
          <p:nvSpPr>
            <p:cNvPr id="159" name="圓角矩形 15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EADBF5"/>
                  </a:solidFill>
                  <a:latin typeface="Source Code Pro" panose="020B0509030403020204" pitchFamily="49" charset="0"/>
                </a:rPr>
                <a:t>STFT to LPS-257D</a:t>
              </a:r>
              <a:endParaRPr lang="zh-TW" altLang="en-US" sz="1800" dirty="0">
                <a:solidFill>
                  <a:srgbClr val="EADBF5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61" name="肘形接點 86"/>
          <p:cNvCxnSpPr>
            <a:stCxn id="159" idx="2"/>
            <a:endCxn id="31" idx="0"/>
          </p:cNvCxnSpPr>
          <p:nvPr/>
        </p:nvCxnSpPr>
        <p:spPr>
          <a:xfrm>
            <a:off x="6130556" y="9893691"/>
            <a:ext cx="1" cy="426208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rgbClr val="21C5FF"/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接點 86"/>
          <p:cNvCxnSpPr>
            <a:stCxn id="210" idx="2"/>
            <a:endCxn id="159" idx="0"/>
          </p:cNvCxnSpPr>
          <p:nvPr/>
        </p:nvCxnSpPr>
        <p:spPr>
          <a:xfrm>
            <a:off x="6130555" y="8857509"/>
            <a:ext cx="1" cy="427206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8500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9682360" y="6935217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Out(Waveform)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174" name="群組 173"/>
          <p:cNvGrpSpPr/>
          <p:nvPr/>
        </p:nvGrpSpPr>
        <p:grpSpPr>
          <a:xfrm>
            <a:off x="9154175" y="7693329"/>
            <a:ext cx="3023618" cy="608976"/>
            <a:chOff x="4222767" y="13258800"/>
            <a:chExt cx="3023618" cy="608976"/>
          </a:xfrm>
        </p:grpSpPr>
        <p:sp>
          <p:nvSpPr>
            <p:cNvPr id="175" name="圓角矩形 17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EADBF5"/>
                  </a:solidFill>
                  <a:latin typeface="Source Code Pro" panose="020B0509030403020204" pitchFamily="49" charset="0"/>
                </a:rPr>
                <a:t>ISTFT to </a:t>
              </a:r>
              <a:r>
                <a:rPr lang="en-US" altLang="zh-TW" sz="1800" dirty="0">
                  <a:solidFill>
                    <a:srgbClr val="EADBF5"/>
                  </a:solidFill>
                  <a:latin typeface="Source Code Pro" panose="020B0509030403020204" pitchFamily="49" charset="0"/>
                </a:rPr>
                <a:t>Waveform</a:t>
              </a:r>
              <a:endParaRPr lang="zh-TW" altLang="en-US" sz="1800" dirty="0">
                <a:solidFill>
                  <a:srgbClr val="EADBF5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78" name="群組 177"/>
          <p:cNvGrpSpPr/>
          <p:nvPr/>
        </p:nvGrpSpPr>
        <p:grpSpPr>
          <a:xfrm>
            <a:off x="10270001" y="11510083"/>
            <a:ext cx="786290" cy="580823"/>
            <a:chOff x="4222767" y="13258800"/>
            <a:chExt cx="3023618" cy="608976"/>
          </a:xfrm>
        </p:grpSpPr>
        <p:sp>
          <p:nvSpPr>
            <p:cNvPr id="179" name="圓角矩形 17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99" name="肘形接點 86"/>
          <p:cNvCxnSpPr>
            <a:stCxn id="175" idx="0"/>
            <a:endCxn id="173" idx="2"/>
          </p:cNvCxnSpPr>
          <p:nvPr/>
        </p:nvCxnSpPr>
        <p:spPr>
          <a:xfrm flipH="1" flipV="1">
            <a:off x="10665984" y="7340536"/>
            <a:ext cx="1" cy="352793"/>
          </a:xfrm>
          <a:prstGeom prst="straightConnector1">
            <a:avLst/>
          </a:prstGeom>
          <a:ln w="63500" cap="rnd">
            <a:gradFill flip="none" rotWithShape="1">
              <a:gsLst>
                <a:gs pos="62000">
                  <a:schemeClr val="bg1">
                    <a:lumMod val="95000"/>
                  </a:schemeClr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接點 86"/>
          <p:cNvCxnSpPr>
            <a:stCxn id="153" idx="0"/>
            <a:endCxn id="175" idx="2"/>
          </p:cNvCxnSpPr>
          <p:nvPr/>
        </p:nvCxnSpPr>
        <p:spPr>
          <a:xfrm flipV="1">
            <a:off x="10665985" y="8302305"/>
            <a:ext cx="0" cy="375384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accent4"/>
                </a:gs>
                <a:gs pos="5900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群組 204"/>
          <p:cNvGrpSpPr/>
          <p:nvPr/>
        </p:nvGrpSpPr>
        <p:grpSpPr>
          <a:xfrm>
            <a:off x="12964081" y="11289618"/>
            <a:ext cx="3023618" cy="1056750"/>
            <a:chOff x="4222767" y="13258799"/>
            <a:chExt cx="3023618" cy="608976"/>
          </a:xfrm>
        </p:grpSpPr>
        <p:sp>
          <p:nvSpPr>
            <p:cNvPr id="206" name="圓角矩形 205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Symbolic</a:t>
              </a:r>
            </a:p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Encoder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sp>
        <p:nvSpPr>
          <p:cNvPr id="210" name="矩形 209"/>
          <p:cNvSpPr/>
          <p:nvPr/>
        </p:nvSpPr>
        <p:spPr>
          <a:xfrm>
            <a:off x="5146931" y="8452190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17" name="肘形接點 39"/>
          <p:cNvCxnSpPr>
            <a:stCxn id="206" idx="1"/>
            <a:endCxn id="179" idx="3"/>
          </p:cNvCxnSpPr>
          <p:nvPr/>
        </p:nvCxnSpPr>
        <p:spPr>
          <a:xfrm flipH="1" flipV="1">
            <a:off x="11056291" y="11800495"/>
            <a:ext cx="1907792" cy="17498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rgbClr val="FF0066"/>
                </a:gs>
              </a:gsLst>
              <a:lin ang="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群組 225"/>
          <p:cNvGrpSpPr/>
          <p:nvPr/>
        </p:nvGrpSpPr>
        <p:grpSpPr>
          <a:xfrm>
            <a:off x="12964081" y="10287803"/>
            <a:ext cx="3023618" cy="608976"/>
            <a:chOff x="4222767" y="13258800"/>
            <a:chExt cx="3023618" cy="608976"/>
          </a:xfrm>
        </p:grpSpPr>
        <p:sp>
          <p:nvSpPr>
            <p:cNvPr id="227" name="圓角矩形 226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21C5FF"/>
                  </a:solidFill>
                  <a:latin typeface="Source Code Pro" panose="020B0509030403020204" pitchFamily="49" charset="0"/>
                </a:rPr>
                <a:t>to MFCC-39D</a:t>
              </a:r>
              <a:endParaRPr lang="zh-TW" altLang="en-US" sz="1800" dirty="0">
                <a:solidFill>
                  <a:srgbClr val="21C5FF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229" name="肘形接點 86"/>
          <p:cNvCxnSpPr>
            <a:stCxn id="230" idx="2"/>
            <a:endCxn id="227" idx="0"/>
          </p:cNvCxnSpPr>
          <p:nvPr/>
        </p:nvCxnSpPr>
        <p:spPr>
          <a:xfrm>
            <a:off x="14475890" y="9791861"/>
            <a:ext cx="1" cy="495942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85000">
                  <a:srgbClr val="0070C0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 229"/>
          <p:cNvSpPr/>
          <p:nvPr/>
        </p:nvSpPr>
        <p:spPr>
          <a:xfrm>
            <a:off x="13492266" y="9386542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31" name="肘形接點 86"/>
          <p:cNvCxnSpPr>
            <a:stCxn id="227" idx="2"/>
            <a:endCxn id="206" idx="0"/>
          </p:cNvCxnSpPr>
          <p:nvPr/>
        </p:nvCxnSpPr>
        <p:spPr>
          <a:xfrm>
            <a:off x="14475891" y="10896779"/>
            <a:ext cx="0" cy="392839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0070C0"/>
                </a:gs>
                <a:gs pos="85000">
                  <a:schemeClr val="accent2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字方塊 234"/>
          <p:cNvSpPr txBox="1"/>
          <p:nvPr/>
        </p:nvSpPr>
        <p:spPr>
          <a:xfrm>
            <a:off x="10421524" y="10897657"/>
            <a:ext cx="488917" cy="72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&amp;</a:t>
            </a:r>
            <a:endParaRPr lang="zh-TW" altLang="en-US" dirty="0">
              <a:solidFill>
                <a:schemeClr val="bg1"/>
              </a:solidFill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04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肘形接點 92"/>
          <p:cNvCxnSpPr>
            <a:stCxn id="20" idx="2"/>
          </p:cNvCxnSpPr>
          <p:nvPr/>
        </p:nvCxnSpPr>
        <p:spPr>
          <a:xfrm rot="16200000" flipH="1">
            <a:off x="7508199" y="9579554"/>
            <a:ext cx="274947" cy="3425950"/>
          </a:xfrm>
          <a:prstGeom prst="bentConnector2">
            <a:avLst/>
          </a:prstGeom>
          <a:ln w="63500" cap="rnd">
            <a:gradFill>
              <a:gsLst>
                <a:gs pos="0">
                  <a:srgbClr val="21C5FF"/>
                </a:gs>
                <a:gs pos="83000">
                  <a:srgbClr val="FF0066"/>
                </a:gs>
              </a:gsLst>
              <a:lin ang="5400000" scaled="1"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4420887" y="10546080"/>
            <a:ext cx="3023618" cy="608976"/>
            <a:chOff x="4222767" y="13258800"/>
            <a:chExt cx="3023618" cy="608976"/>
          </a:xfrm>
        </p:grpSpPr>
        <p:sp>
          <p:nvSpPr>
            <p:cNvPr id="20" name="圓角矩形 19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8" name="矩形 7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Conv1D(3,1024)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420887" y="9937103"/>
            <a:ext cx="3023618" cy="608976"/>
            <a:chOff x="4222767" y="13258800"/>
            <a:chExt cx="3023618" cy="608976"/>
          </a:xfrm>
        </p:grpSpPr>
        <p:sp>
          <p:nvSpPr>
            <p:cNvPr id="25" name="圓角矩形 2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Conv1D(3,1024)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420887" y="9328126"/>
            <a:ext cx="3023618" cy="608976"/>
            <a:chOff x="4222767" y="13258800"/>
            <a:chExt cx="3023618" cy="608976"/>
          </a:xfrm>
        </p:grpSpPr>
        <p:sp>
          <p:nvSpPr>
            <p:cNvPr id="28" name="圓角矩形 27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Conv1D(3,512)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420887" y="8719148"/>
            <a:ext cx="3023618" cy="608976"/>
            <a:chOff x="4222767" y="13258800"/>
            <a:chExt cx="3023618" cy="608976"/>
          </a:xfrm>
        </p:grpSpPr>
        <p:sp>
          <p:nvSpPr>
            <p:cNvPr id="31" name="圓角矩形 3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Conv1D(3,512</a:t>
              </a:r>
              <a:r>
                <a:rPr lang="en-US" altLang="zh-TW" sz="1800" dirty="0">
                  <a:solidFill>
                    <a:srgbClr val="D9F5FF"/>
                  </a:solidFill>
                  <a:latin typeface="Source Code Pro" panose="020B0509030403020204" pitchFamily="49" charset="0"/>
                </a:rPr>
                <a:t>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94" name="肘形接點 39"/>
          <p:cNvCxnSpPr>
            <a:stCxn id="28" idx="3"/>
          </p:cNvCxnSpPr>
          <p:nvPr/>
        </p:nvCxnSpPr>
        <p:spPr>
          <a:xfrm>
            <a:off x="7444505" y="9632614"/>
            <a:ext cx="1914140" cy="5807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接點 39"/>
          <p:cNvCxnSpPr>
            <a:stCxn id="32" idx="3"/>
          </p:cNvCxnSpPr>
          <p:nvPr/>
        </p:nvCxnSpPr>
        <p:spPr>
          <a:xfrm flipV="1">
            <a:off x="7444505" y="9014460"/>
            <a:ext cx="1914140" cy="9176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接點 86"/>
          <p:cNvCxnSpPr>
            <a:endCxn id="31" idx="0"/>
          </p:cNvCxnSpPr>
          <p:nvPr/>
        </p:nvCxnSpPr>
        <p:spPr>
          <a:xfrm>
            <a:off x="5932697" y="8221961"/>
            <a:ext cx="0" cy="497187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rgbClr val="21C5FF"/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>
            <a:stCxn id="26" idx="3"/>
          </p:cNvCxnSpPr>
          <p:nvPr/>
        </p:nvCxnSpPr>
        <p:spPr>
          <a:xfrm flipV="1">
            <a:off x="7444505" y="10227179"/>
            <a:ext cx="1914140" cy="14412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59178" y="11621255"/>
            <a:ext cx="3739870" cy="75175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Downsample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Rate = 2</a:t>
            </a:r>
          </a:p>
        </p:txBody>
      </p:sp>
    </p:spTree>
    <p:extLst>
      <p:ext uri="{BB962C8B-B14F-4D97-AF65-F5344CB8AC3E}">
        <p14:creationId xmlns:p14="http://schemas.microsoft.com/office/powerpoint/2010/main" val="306267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</TotalTime>
  <Words>233</Words>
  <Application>Microsoft Office PowerPoint</Application>
  <PresentationFormat>自訂</PresentationFormat>
  <Paragraphs>160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Noto Sans CJK TC Regular</vt:lpstr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50</cp:revision>
  <dcterms:created xsi:type="dcterms:W3CDTF">2020-09-17T15:20:03Z</dcterms:created>
  <dcterms:modified xsi:type="dcterms:W3CDTF">2020-10-29T15:58:46Z</dcterms:modified>
</cp:coreProperties>
</file>