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27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09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2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5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35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15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37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66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8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73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CBCA1-EE2B-47B9-B758-18B44C39ABAA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1449-D0DA-438E-8E10-AA02D1ECB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15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33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</cp:revision>
  <dcterms:created xsi:type="dcterms:W3CDTF">2021-06-06T13:11:52Z</dcterms:created>
  <dcterms:modified xsi:type="dcterms:W3CDTF">2021-06-06T14:28:19Z</dcterms:modified>
</cp:coreProperties>
</file>