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2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10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3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80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25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88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44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63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23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2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A5D2-AE31-4153-B156-B05AAC32D3E7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59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BA5D2-AE31-4153-B156-B05AAC32D3E7}" type="datetimeFigureOut">
              <a:rPr lang="zh-TW" altLang="en-US" smtClean="0"/>
              <a:t>2021/3/22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B6EFD-B102-4A2C-A862-C15A6C29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25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群組 56"/>
          <p:cNvGrpSpPr/>
          <p:nvPr/>
        </p:nvGrpSpPr>
        <p:grpSpPr>
          <a:xfrm>
            <a:off x="374142" y="630952"/>
            <a:ext cx="5493258" cy="2560110"/>
            <a:chOff x="374142" y="630952"/>
            <a:chExt cx="5493258" cy="2560110"/>
          </a:xfrm>
        </p:grpSpPr>
        <p:grpSp>
          <p:nvGrpSpPr>
            <p:cNvPr id="43" name="群組 42"/>
            <p:cNvGrpSpPr/>
            <p:nvPr/>
          </p:nvGrpSpPr>
          <p:grpSpPr>
            <a:xfrm>
              <a:off x="374142" y="630952"/>
              <a:ext cx="5493258" cy="2160000"/>
              <a:chOff x="374142" y="630952"/>
              <a:chExt cx="5493258" cy="216000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856488" y="916432"/>
                <a:ext cx="73152" cy="187452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219962" y="1710952"/>
                <a:ext cx="73152" cy="10800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583436" y="630952"/>
                <a:ext cx="73152" cy="21600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522728" y="916432"/>
                <a:ext cx="73152" cy="187452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886202" y="1710952"/>
                <a:ext cx="73152" cy="10800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609340" y="630952"/>
                <a:ext cx="73152" cy="21600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245866" y="1566952"/>
                <a:ext cx="73152" cy="122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332478" y="916432"/>
                <a:ext cx="73152" cy="187452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695952" y="1710952"/>
                <a:ext cx="73152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419090" y="630952"/>
                <a:ext cx="73152" cy="21600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055616" y="1566952"/>
                <a:ext cx="73152" cy="12240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" name="直線接點 18"/>
              <p:cNvCxnSpPr/>
              <p:nvPr/>
            </p:nvCxnSpPr>
            <p:spPr>
              <a:xfrm>
                <a:off x="374142" y="1290320"/>
                <a:ext cx="5493258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1219200" y="738952"/>
                <a:ext cx="73152" cy="972000"/>
              </a:xfrm>
              <a:prstGeom prst="rect">
                <a:avLst/>
              </a:prstGeom>
              <a:noFill/>
              <a:ln w="25400">
                <a:solidFill>
                  <a:srgbClr val="92D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886202" y="738952"/>
                <a:ext cx="73152" cy="972000"/>
              </a:xfrm>
              <a:prstGeom prst="rect">
                <a:avLst/>
              </a:prstGeom>
              <a:noFill/>
              <a:ln w="25400">
                <a:solidFill>
                  <a:srgbClr val="92D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055616" y="738952"/>
                <a:ext cx="73152" cy="828000"/>
              </a:xfrm>
              <a:prstGeom prst="rect">
                <a:avLst/>
              </a:prstGeom>
              <a:noFill/>
              <a:ln w="25400">
                <a:solidFill>
                  <a:srgbClr val="92D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92252" y="1566952"/>
                <a:ext cx="73152" cy="122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4" name="文字方塊 43"/>
            <p:cNvSpPr txBox="1"/>
            <p:nvPr/>
          </p:nvSpPr>
          <p:spPr>
            <a:xfrm>
              <a:off x="1088102" y="2790952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</a:t>
              </a:r>
              <a:endParaRPr lang="zh-TW" altLang="en-US" sz="20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1336120" y="2790952"/>
              <a:ext cx="5677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T+1</a:t>
              </a:r>
              <a:endParaRPr lang="zh-TW" altLang="en-US" sz="20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32275" y="2787978"/>
              <a:ext cx="518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T-1</a:t>
              </a:r>
              <a:endParaRPr lang="zh-TW" altLang="en-US" sz="2000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2758521" y="2787978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</a:t>
              </a:r>
              <a:endParaRPr lang="zh-TW" altLang="en-US" sz="2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3006539" y="2787978"/>
              <a:ext cx="5677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T+1</a:t>
              </a:r>
              <a:endParaRPr lang="zh-TW" altLang="en-US" sz="20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2302046" y="2787036"/>
              <a:ext cx="518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T-1</a:t>
              </a:r>
              <a:endParaRPr lang="zh-TW" altLang="en-US" sz="2000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4960332" y="2787036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</a:t>
              </a:r>
              <a:endParaRPr lang="zh-TW" altLang="en-US" sz="2000" dirty="0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5208350" y="2787036"/>
              <a:ext cx="5677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T+1</a:t>
              </a:r>
              <a:endParaRPr lang="zh-TW" altLang="en-US" sz="2000" dirty="0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4503857" y="2786094"/>
              <a:ext cx="518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T-1</a:t>
              </a:r>
              <a:endParaRPr lang="zh-TW" altLang="en-US" sz="2000" dirty="0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1926082" y="3739912"/>
            <a:ext cx="2066544" cy="2556193"/>
            <a:chOff x="1926082" y="3739912"/>
            <a:chExt cx="2066544" cy="2556193"/>
          </a:xfrm>
        </p:grpSpPr>
        <p:grpSp>
          <p:nvGrpSpPr>
            <p:cNvPr id="42" name="群組 41"/>
            <p:cNvGrpSpPr/>
            <p:nvPr/>
          </p:nvGrpSpPr>
          <p:grpSpPr>
            <a:xfrm>
              <a:off x="1926082" y="3739912"/>
              <a:ext cx="2066544" cy="2329303"/>
              <a:chOff x="6333744" y="2635012"/>
              <a:chExt cx="2066544" cy="2329303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6664198" y="2920492"/>
                <a:ext cx="73152" cy="1874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027672" y="3715012"/>
                <a:ext cx="73152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106664" y="2635012"/>
                <a:ext cx="73152" cy="21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387336" y="3571012"/>
                <a:ext cx="73152" cy="12240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" name="直線接點 27"/>
              <p:cNvCxnSpPr/>
              <p:nvPr/>
            </p:nvCxnSpPr>
            <p:spPr>
              <a:xfrm>
                <a:off x="6333744" y="3294380"/>
                <a:ext cx="2066544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7747000" y="3715012"/>
                <a:ext cx="73152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3" name="直線接點 32"/>
              <p:cNvCxnSpPr/>
              <p:nvPr/>
            </p:nvCxnSpPr>
            <p:spPr>
              <a:xfrm>
                <a:off x="6737350" y="3820807"/>
                <a:ext cx="1121664" cy="1143508"/>
              </a:xfrm>
              <a:prstGeom prst="line">
                <a:avLst/>
              </a:prstGeom>
              <a:ln w="1270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 flipV="1">
                <a:off x="6810502" y="3857752"/>
                <a:ext cx="858266" cy="1106563"/>
              </a:xfrm>
              <a:prstGeom prst="line">
                <a:avLst/>
              </a:prstGeom>
              <a:ln w="1270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字方塊 52"/>
            <p:cNvSpPr txBox="1"/>
            <p:nvPr/>
          </p:nvSpPr>
          <p:spPr>
            <a:xfrm>
              <a:off x="2863934" y="5895995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</a:t>
              </a:r>
              <a:endParaRPr lang="zh-TW" altLang="en-US" sz="2000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3111952" y="5895995"/>
              <a:ext cx="5677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T+1</a:t>
              </a:r>
              <a:endParaRPr lang="zh-TW" altLang="en-US" sz="2000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2407459" y="5895053"/>
              <a:ext cx="518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T-1</a:t>
              </a:r>
              <a:endParaRPr lang="zh-TW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60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</Words>
  <Application>Microsoft Office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3</cp:revision>
  <dcterms:created xsi:type="dcterms:W3CDTF">2021-03-21T18:05:58Z</dcterms:created>
  <dcterms:modified xsi:type="dcterms:W3CDTF">2021-03-21T18:40:44Z</dcterms:modified>
</cp:coreProperties>
</file>