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9"/>
  </p:notesMasterIdLst>
  <p:sldIdLst>
    <p:sldId id="256" r:id="rId2"/>
    <p:sldId id="257" r:id="rId3"/>
    <p:sldId id="280" r:id="rId4"/>
    <p:sldId id="283" r:id="rId5"/>
    <p:sldId id="258" r:id="rId6"/>
    <p:sldId id="259" r:id="rId7"/>
    <p:sldId id="286" r:id="rId8"/>
    <p:sldId id="270" r:id="rId9"/>
    <p:sldId id="271" r:id="rId10"/>
    <p:sldId id="282" r:id="rId11"/>
    <p:sldId id="276" r:id="rId12"/>
    <p:sldId id="277" r:id="rId13"/>
    <p:sldId id="274" r:id="rId14"/>
    <p:sldId id="284" r:id="rId15"/>
    <p:sldId id="285" r:id="rId16"/>
    <p:sldId id="269" r:id="rId17"/>
    <p:sldId id="278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9A43B-DAA2-4E4E-B4CD-E18C61A45CE2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C7BE2-890D-48FC-906D-D0E21AB19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3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77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5-fold cross-validation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67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74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97C7-FF96-4F04-BAE9-36521AACEC82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4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1CB5-FEED-40D0-A118-16ED02FC58CC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36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F6E0-0442-498F-8099-FC2A845475F0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748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88E0-FFFA-41A6-AB2F-A4C98FE341B0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46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6AF5-69F9-4386-997A-358819AD86FB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69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75B-B45E-46DA-A323-EAAADAD510E0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954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162-6C23-4CC7-BCF6-D2F63D024FB6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75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7656-7F01-4993-AF09-761F61459C7C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391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64E-CEA7-468B-83DD-C86C9C4D6C15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73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167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509C-9BD2-4E09-9767-62A9CAD6793A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2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8FA7-EF80-47C0-9D55-83BD6E51651A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1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AF79-7B1F-49A2-AF98-90E9B1F65855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71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F467-509C-4B0A-84B8-9C13C5257EE4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9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790B-5D4E-46B3-B795-479C29D0AFDD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59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65FC-0A74-45ED-968C-755A236768F8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95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FD05-CEF3-4C8C-A4AE-5F4D716AF9A0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54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87AE-03F5-4764-B09D-3B8AF26D067D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32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EA1D5D-2BB8-47F8-8EC7-33773C92DDC9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32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  <p:sldLayoutId id="2147483882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/>
              <a:t>Digital Image Processing</a:t>
            </a:r>
            <a:br>
              <a:rPr lang="en-US" altLang="zh-TW" cap="none" dirty="0"/>
            </a:br>
            <a:r>
              <a:rPr lang="en-US" altLang="zh-TW" cap="none" dirty="0"/>
              <a:t>Final Project</a:t>
            </a:r>
            <a:endParaRPr lang="zh-TW" altLang="en-US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4000" cap="none" dirty="0"/>
              <a:t>Segmentation of Carpal Tunnel</a:t>
            </a:r>
            <a:br>
              <a:rPr lang="en-US" altLang="zh-TW" sz="4000" cap="none" dirty="0"/>
            </a:br>
            <a:r>
              <a:rPr lang="en-US" altLang="zh-TW" sz="4000" cap="none" dirty="0"/>
              <a:t> from magnetic resonance image (MRI)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955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6555" y="148677"/>
            <a:ext cx="7773338" cy="6485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/>
            </a:r>
            <a:br>
              <a:rPr lang="en-US" altLang="zh-TW" cap="none" dirty="0"/>
            </a:br>
            <a:r>
              <a:rPr lang="en-US" altLang="zh-TW" cap="none" dirty="0"/>
              <a:t>Evaluation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736992" y="1540524"/>
            <a:ext cx="7772870" cy="5001376"/>
          </a:xfrm>
        </p:spPr>
        <p:txBody>
          <a:bodyPr>
            <a:normAutofit/>
          </a:bodyPr>
          <a:lstStyle/>
          <a:p>
            <a:r>
              <a:rPr lang="en-US" altLang="zh-TW" sz="1600" cap="none" dirty="0"/>
              <a:t>You should clearly show the number of training, validation and testing images of your evaluation.</a:t>
            </a:r>
          </a:p>
          <a:p>
            <a:r>
              <a:rPr lang="en-US" altLang="zh-TW" sz="1600" cap="none" dirty="0"/>
              <a:t>If you are using training base methods, 5 fold cross-validation is required. In this case, </a:t>
            </a:r>
            <a:br>
              <a:rPr lang="en-US" altLang="zh-TW" sz="1600" cap="none" dirty="0"/>
            </a:br>
            <a:r>
              <a:rPr lang="en-US" altLang="zh-TW" sz="1600" cap="none" dirty="0"/>
              <a:t>each fold contains 2 image sequences.</a:t>
            </a:r>
          </a:p>
          <a:p>
            <a:endParaRPr lang="en-US" altLang="zh-TW" sz="1600" cap="none" dirty="0"/>
          </a:p>
          <a:p>
            <a:endParaRPr lang="en-US" altLang="zh-TW" sz="1600" cap="none" dirty="0"/>
          </a:p>
          <a:p>
            <a:endParaRPr lang="en-US" altLang="zh-TW" sz="1600" cap="none" dirty="0"/>
          </a:p>
          <a:p>
            <a:endParaRPr lang="en-US" altLang="zh-TW" sz="1600" cap="none" dirty="0"/>
          </a:p>
          <a:p>
            <a:endParaRPr lang="en-US" altLang="zh-TW" sz="1600" cap="none" dirty="0"/>
          </a:p>
          <a:p>
            <a:endParaRPr lang="en-US" altLang="zh-TW" sz="1600" cap="none" dirty="0"/>
          </a:p>
          <a:p>
            <a:r>
              <a:rPr lang="en-US" altLang="zh-TW" sz="1600" cap="none" dirty="0"/>
              <a:t>You should evaluation the segmentation result of each fold and show the average of them.</a:t>
            </a:r>
          </a:p>
          <a:p>
            <a:endParaRPr lang="en-US" altLang="zh-TW" cap="none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164818" y="3684970"/>
            <a:ext cx="1197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Blue: training</a:t>
            </a:r>
          </a:p>
          <a:p>
            <a:r>
              <a:rPr lang="en-US" altLang="zh-TW" sz="1400" dirty="0"/>
              <a:t>Yellow: testing</a:t>
            </a:r>
            <a:endParaRPr lang="zh-TW" altLang="en-US" sz="140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4896B8E-AF2A-4C09-B395-76A21BCD95F9}"/>
              </a:ext>
            </a:extLst>
          </p:cNvPr>
          <p:cNvGrpSpPr/>
          <p:nvPr/>
        </p:nvGrpSpPr>
        <p:grpSpPr>
          <a:xfrm>
            <a:off x="2530991" y="3305173"/>
            <a:ext cx="3904466" cy="1829688"/>
            <a:chOff x="5454064" y="266838"/>
            <a:chExt cx="3904466" cy="1829688"/>
          </a:xfrm>
        </p:grpSpPr>
        <p:sp>
          <p:nvSpPr>
            <p:cNvPr id="4" name="矩形 3"/>
            <p:cNvSpPr/>
            <p:nvPr/>
          </p:nvSpPr>
          <p:spPr>
            <a:xfrm>
              <a:off x="6460394" y="347040"/>
              <a:ext cx="525101" cy="20823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f1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056414" y="337987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f2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7652434" y="337987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f3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460394" y="716721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f1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056414" y="707668"/>
              <a:ext cx="525101" cy="20823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f2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652434" y="707668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f3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60394" y="1096227"/>
              <a:ext cx="525101" cy="20823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f1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056414" y="1087174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f2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652434" y="1087174"/>
              <a:ext cx="525101" cy="20823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f3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461464" y="266838"/>
              <a:ext cx="928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Round 1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461464" y="636170"/>
              <a:ext cx="928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Round 2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461464" y="1006623"/>
              <a:ext cx="928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Round 3</a:t>
              </a:r>
              <a:endParaRPr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27C6100-6945-4760-BA2D-FED77A75FC02}"/>
                </a:ext>
              </a:extLst>
            </p:cNvPr>
            <p:cNvSpPr/>
            <p:nvPr/>
          </p:nvSpPr>
          <p:spPr>
            <a:xfrm>
              <a:off x="6452994" y="1437292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f1</a:t>
              </a:r>
              <a:endParaRPr lang="zh-TW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B3320AD-83B1-4426-832C-41B22E3C99E5}"/>
                </a:ext>
              </a:extLst>
            </p:cNvPr>
            <p:cNvSpPr/>
            <p:nvPr/>
          </p:nvSpPr>
          <p:spPr>
            <a:xfrm>
              <a:off x="7049014" y="1428239"/>
              <a:ext cx="525101" cy="20823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f2</a:t>
              </a:r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184A855-4064-4C2B-B586-9E6E1BE3000C}"/>
                </a:ext>
              </a:extLst>
            </p:cNvPr>
            <p:cNvSpPr/>
            <p:nvPr/>
          </p:nvSpPr>
          <p:spPr>
            <a:xfrm>
              <a:off x="7645034" y="1428239"/>
              <a:ext cx="525101" cy="20823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f3</a:t>
              </a:r>
              <a:endParaRPr lang="zh-TW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971875E-E32F-4D05-BD54-EB5DF34B34D2}"/>
                </a:ext>
              </a:extLst>
            </p:cNvPr>
            <p:cNvSpPr/>
            <p:nvPr/>
          </p:nvSpPr>
          <p:spPr>
            <a:xfrm>
              <a:off x="6452994" y="1816798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f1</a:t>
              </a:r>
              <a:endParaRPr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67500DC-72A3-4E78-8871-6C6017888CA2}"/>
                </a:ext>
              </a:extLst>
            </p:cNvPr>
            <p:cNvSpPr/>
            <p:nvPr/>
          </p:nvSpPr>
          <p:spPr>
            <a:xfrm>
              <a:off x="7049014" y="1807745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f2</a:t>
              </a:r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239B6A4-EE88-47AD-9FF5-21F56C35522F}"/>
                </a:ext>
              </a:extLst>
            </p:cNvPr>
            <p:cNvSpPr/>
            <p:nvPr/>
          </p:nvSpPr>
          <p:spPr>
            <a:xfrm>
              <a:off x="7645034" y="1807745"/>
              <a:ext cx="525101" cy="20823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f3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69CC28B-B360-4547-90F1-5B2C2E60DCA2}"/>
                </a:ext>
              </a:extLst>
            </p:cNvPr>
            <p:cNvSpPr txBox="1"/>
            <p:nvPr/>
          </p:nvSpPr>
          <p:spPr>
            <a:xfrm>
              <a:off x="5454064" y="1356741"/>
              <a:ext cx="928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Round 4</a:t>
              </a:r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FC664BF-D0B4-4FE1-9248-C907A0D98B2A}"/>
                </a:ext>
              </a:extLst>
            </p:cNvPr>
            <p:cNvSpPr txBox="1"/>
            <p:nvPr/>
          </p:nvSpPr>
          <p:spPr>
            <a:xfrm>
              <a:off x="5454064" y="1727194"/>
              <a:ext cx="928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Round 5</a:t>
              </a:r>
              <a:endParaRPr lang="zh-TW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EDCFC8B-97CB-4AE2-921B-17C6F48E9FD3}"/>
                </a:ext>
              </a:extLst>
            </p:cNvPr>
            <p:cNvSpPr/>
            <p:nvPr/>
          </p:nvSpPr>
          <p:spPr>
            <a:xfrm>
              <a:off x="8237409" y="339639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f4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7D5F92B-65EB-415B-9419-90D69652C66D}"/>
                </a:ext>
              </a:extLst>
            </p:cNvPr>
            <p:cNvSpPr/>
            <p:nvPr/>
          </p:nvSpPr>
          <p:spPr>
            <a:xfrm>
              <a:off x="8833429" y="330586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f5</a:t>
              </a:r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D2D6640-A190-47EE-9AB7-24202F02447E}"/>
                </a:ext>
              </a:extLst>
            </p:cNvPr>
            <p:cNvSpPr/>
            <p:nvPr/>
          </p:nvSpPr>
          <p:spPr>
            <a:xfrm>
              <a:off x="8237409" y="709320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f4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E8BECD4-2A1D-4958-9C59-562999D1B56E}"/>
                </a:ext>
              </a:extLst>
            </p:cNvPr>
            <p:cNvSpPr/>
            <p:nvPr/>
          </p:nvSpPr>
          <p:spPr>
            <a:xfrm>
              <a:off x="8833429" y="700267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f5</a:t>
              </a:r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3AC5BA3-0F45-452E-884B-C2F726C08EC4}"/>
                </a:ext>
              </a:extLst>
            </p:cNvPr>
            <p:cNvSpPr/>
            <p:nvPr/>
          </p:nvSpPr>
          <p:spPr>
            <a:xfrm>
              <a:off x="8237409" y="1088826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f4</a:t>
              </a:r>
              <a:endParaRPr lang="zh-TW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A771DDD-CE1F-4FB9-BEC0-B72535EE4A7B}"/>
                </a:ext>
              </a:extLst>
            </p:cNvPr>
            <p:cNvSpPr/>
            <p:nvPr/>
          </p:nvSpPr>
          <p:spPr>
            <a:xfrm>
              <a:off x="8833429" y="1079773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f5</a:t>
              </a:r>
              <a:endParaRPr lang="zh-TW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9B66A01-8257-4D62-BF81-ABFB8752931F}"/>
                </a:ext>
              </a:extLst>
            </p:cNvPr>
            <p:cNvSpPr/>
            <p:nvPr/>
          </p:nvSpPr>
          <p:spPr>
            <a:xfrm>
              <a:off x="8230009" y="1429891"/>
              <a:ext cx="525101" cy="20823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f4</a:t>
              </a:r>
              <a:endParaRPr lang="zh-TW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8BEB00F-EE5E-4BC9-8FD0-C238E6296454}"/>
                </a:ext>
              </a:extLst>
            </p:cNvPr>
            <p:cNvSpPr/>
            <p:nvPr/>
          </p:nvSpPr>
          <p:spPr>
            <a:xfrm>
              <a:off x="8826029" y="1420838"/>
              <a:ext cx="525101" cy="20823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f5</a:t>
              </a:r>
              <a:endParaRPr lang="zh-TW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A2FCD56-4AC7-47D5-B303-452A8D03258E}"/>
                </a:ext>
              </a:extLst>
            </p:cNvPr>
            <p:cNvSpPr/>
            <p:nvPr/>
          </p:nvSpPr>
          <p:spPr>
            <a:xfrm>
              <a:off x="8230009" y="1809397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f4</a:t>
              </a:r>
              <a:endParaRPr lang="zh-TW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605053D-7E1D-4B3F-A937-BC56175AE17B}"/>
                </a:ext>
              </a:extLst>
            </p:cNvPr>
            <p:cNvSpPr/>
            <p:nvPr/>
          </p:nvSpPr>
          <p:spPr>
            <a:xfrm>
              <a:off x="8826029" y="1800344"/>
              <a:ext cx="525101" cy="20823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f5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58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864" y="36821"/>
            <a:ext cx="7773338" cy="1093901"/>
          </a:xfrm>
        </p:spPr>
        <p:txBody>
          <a:bodyPr/>
          <a:lstStyle/>
          <a:p>
            <a:r>
              <a:rPr lang="en-US" altLang="zh-TW" cap="none" dirty="0"/>
              <a:t>Notice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4864" y="1130722"/>
            <a:ext cx="7772870" cy="3424107"/>
          </a:xfrm>
        </p:spPr>
        <p:txBody>
          <a:bodyPr>
            <a:noAutofit/>
          </a:bodyPr>
          <a:lstStyle/>
          <a:p>
            <a:pPr algn="just"/>
            <a:r>
              <a:rPr lang="en-US" altLang="zh-TW" sz="1600" cap="none" dirty="0"/>
              <a:t>The report should be written in Chinese or English, and 4 pages at least. The report should include the questions, methods, results, discussion and conclusion. Please print it with your named on it and hand it in at the demonstration.</a:t>
            </a:r>
          </a:p>
          <a:p>
            <a:pPr algn="just"/>
            <a:r>
              <a:rPr lang="en-US" altLang="zh-TW" sz="1600" cap="none" dirty="0"/>
              <a:t>The demonstration will be held in Room 65702 during </a:t>
            </a:r>
            <a:r>
              <a:rPr lang="en-US" altLang="zh-TW" sz="1600" cap="none" dirty="0" smtClean="0">
                <a:solidFill>
                  <a:schemeClr val="accent4"/>
                </a:solidFill>
              </a:rPr>
              <a:t>2021/01/12,13,14</a:t>
            </a:r>
            <a:r>
              <a:rPr lang="en-US" altLang="zh-TW" sz="1600" cap="none" dirty="0">
                <a:solidFill>
                  <a:schemeClr val="accent4"/>
                </a:solidFill>
              </a:rPr>
              <a:t>.</a:t>
            </a:r>
            <a:r>
              <a:rPr lang="en-US" altLang="zh-TW" sz="1600" cap="none" dirty="0"/>
              <a:t> The schedule will be announced in advance on the course web side.</a:t>
            </a:r>
          </a:p>
          <a:p>
            <a:pPr algn="just"/>
            <a:r>
              <a:rPr lang="en-US" altLang="zh-TW" sz="1600" cap="none" dirty="0"/>
              <a:t>If you cannot attend the scheduled demonstration, please inform the teaching assistant one week earlier for changing demo time.</a:t>
            </a:r>
          </a:p>
          <a:p>
            <a:pPr algn="just"/>
            <a:r>
              <a:rPr lang="en-US" altLang="zh-TW" sz="1600" cap="none" dirty="0"/>
              <a:t>If you are </a:t>
            </a:r>
            <a:r>
              <a:rPr lang="en-US" altLang="zh-TW" sz="1600" u="sng" cap="none" dirty="0"/>
              <a:t>not EE or CSIE </a:t>
            </a:r>
            <a:r>
              <a:rPr lang="en-US" altLang="zh-TW" sz="1600" cap="none" dirty="0"/>
              <a:t>student, you are allowed to use the </a:t>
            </a:r>
            <a:r>
              <a:rPr lang="en-US" altLang="zh-TW" sz="1600" cap="none" dirty="0" err="1"/>
              <a:t>matlab</a:t>
            </a:r>
            <a:r>
              <a:rPr lang="en-US" altLang="zh-TW" sz="1600" cap="none" dirty="0"/>
              <a:t> 2019 to do this project.     </a:t>
            </a:r>
            <a:r>
              <a:rPr lang="en-US" altLang="zh-TW" sz="1600" u="sng" cap="none" dirty="0"/>
              <a:t>EE or CSIE students</a:t>
            </a:r>
            <a:r>
              <a:rPr lang="en-US" altLang="zh-TW" sz="1600" cap="none" dirty="0"/>
              <a:t> should use Visual Studio C# or C++ (VS2017) (note: </a:t>
            </a:r>
            <a:r>
              <a:rPr lang="en-US" altLang="zh-TW" sz="1600" cap="none" dirty="0">
                <a:solidFill>
                  <a:srgbClr val="FF0000"/>
                </a:solidFill>
              </a:rPr>
              <a:t>Python 3.8 with </a:t>
            </a:r>
            <a:r>
              <a:rPr lang="en-US" altLang="zh-TW" sz="1600" cap="none" dirty="0" err="1">
                <a:solidFill>
                  <a:srgbClr val="FF0000"/>
                </a:solidFill>
              </a:rPr>
              <a:t>tensorflow</a:t>
            </a:r>
            <a:r>
              <a:rPr lang="en-US" altLang="zh-TW" sz="1600" cap="none" dirty="0">
                <a:solidFill>
                  <a:srgbClr val="FF0000"/>
                </a:solidFill>
              </a:rPr>
              <a:t> 2.1 / </a:t>
            </a:r>
            <a:r>
              <a:rPr lang="en-US" altLang="zh-TW" sz="1600" cap="none" dirty="0" err="1">
                <a:solidFill>
                  <a:srgbClr val="FF0000"/>
                </a:solidFill>
              </a:rPr>
              <a:t>pytorch</a:t>
            </a:r>
            <a:r>
              <a:rPr lang="en-US" altLang="zh-TW" sz="1600" cap="none" dirty="0">
                <a:solidFill>
                  <a:srgbClr val="FF0000"/>
                </a:solidFill>
              </a:rPr>
              <a:t> 1.6</a:t>
            </a:r>
            <a:r>
              <a:rPr lang="en-US" altLang="zh-TW" sz="1600" cap="none" dirty="0"/>
              <a:t> should be used when you are using deep learning methods).</a:t>
            </a:r>
          </a:p>
          <a:p>
            <a:pPr algn="just"/>
            <a:r>
              <a:rPr lang="en-US" altLang="zh-TW" sz="1600" cap="none" dirty="0"/>
              <a:t>For deep learning methods, if you have to use any special library or version, please contact TA in advance. Basically an </a:t>
            </a:r>
            <a:r>
              <a:rPr lang="en-US" altLang="zh-TW" sz="1600" cap="none" dirty="0">
                <a:solidFill>
                  <a:srgbClr val="FF0000"/>
                </a:solidFill>
              </a:rPr>
              <a:t>executable file</a:t>
            </a:r>
            <a:r>
              <a:rPr lang="en-US" altLang="zh-TW" sz="1600" cap="none" dirty="0"/>
              <a:t> of your project is required when doing demonstration. However, when you need to </a:t>
            </a:r>
            <a:r>
              <a:rPr lang="en-US" altLang="zh-TW" sz="1600" b="1" cap="none" dirty="0"/>
              <a:t>run it from source code</a:t>
            </a:r>
            <a:r>
              <a:rPr lang="en-US" altLang="zh-TW" sz="1600" cap="none" dirty="0"/>
              <a:t>, </a:t>
            </a:r>
            <a:r>
              <a:rPr lang="en-US" altLang="zh-TW" sz="1600" b="1" cap="none" dirty="0"/>
              <a:t>it is better to test your program first before the demonstration</a:t>
            </a:r>
            <a:r>
              <a:rPr lang="en-US" altLang="zh-TW" sz="1600" cap="none" dirty="0"/>
              <a:t> (contact TA if needed).</a:t>
            </a:r>
          </a:p>
          <a:p>
            <a:pPr algn="just"/>
            <a:r>
              <a:rPr lang="en-US" altLang="zh-TW" sz="1600" cap="none" dirty="0"/>
              <a:t>It is not allowed to copy homework from other classmates, but discussions are encouraged.</a:t>
            </a:r>
            <a:endParaRPr lang="zh-TW" altLang="en-US" sz="1600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271875" y="6372673"/>
            <a:ext cx="573161" cy="365125"/>
          </a:xfrm>
        </p:spPr>
        <p:txBody>
          <a:bodyPr/>
          <a:lstStyle/>
          <a:p>
            <a:fld id="{62B7FB01-8047-42A5-AE4F-233A7390AA8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99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File Upload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cap="none" dirty="0"/>
              <a:t>Please compress the program source code, execution file(release mode) and report as a zip file and upload it to FTP before </a:t>
            </a:r>
            <a:r>
              <a:rPr lang="en-US" altLang="zh-TW" cap="none" dirty="0">
                <a:solidFill>
                  <a:srgbClr val="FF0000"/>
                </a:solidFill>
              </a:rPr>
              <a:t>11:59 p.m. of </a:t>
            </a:r>
            <a:r>
              <a:rPr lang="en-US" altLang="zh-TW" cap="none" dirty="0" smtClean="0">
                <a:solidFill>
                  <a:srgbClr val="FF0000"/>
                </a:solidFill>
              </a:rPr>
              <a:t>2021/01/10(Sun</a:t>
            </a:r>
            <a:r>
              <a:rPr lang="en-US" altLang="zh-TW" cap="none" dirty="0">
                <a:solidFill>
                  <a:srgbClr val="FF0000"/>
                </a:solidFill>
              </a:rPr>
              <a:t>)</a:t>
            </a:r>
            <a:r>
              <a:rPr lang="en-US" altLang="zh-TW" cap="none" dirty="0"/>
              <a:t>.</a:t>
            </a:r>
          </a:p>
          <a:p>
            <a:pPr lvl="1"/>
            <a:r>
              <a:rPr lang="en-US" altLang="zh-TW" cap="none" dirty="0"/>
              <a:t>ftp://140.116.247.97 port:102</a:t>
            </a:r>
          </a:p>
          <a:p>
            <a:pPr lvl="1"/>
            <a:r>
              <a:rPr lang="en-US" altLang="zh-TW" cap="none" dirty="0"/>
              <a:t>id: </a:t>
            </a:r>
            <a:r>
              <a:rPr lang="en-US" altLang="zh-TW" cap="none" dirty="0" err="1"/>
              <a:t>imagehw</a:t>
            </a:r>
            <a:endParaRPr lang="en-US" altLang="zh-TW" cap="none" dirty="0"/>
          </a:p>
          <a:p>
            <a:pPr lvl="1"/>
            <a:r>
              <a:rPr lang="en-US" altLang="zh-TW" cap="none" dirty="0"/>
              <a:t>password: </a:t>
            </a:r>
            <a:r>
              <a:rPr lang="en-US" altLang="zh-TW" cap="none" dirty="0" err="1"/>
              <a:t>imagehw</a:t>
            </a:r>
            <a:endParaRPr lang="en-US" altLang="zh-TW" cap="none" dirty="0"/>
          </a:p>
          <a:p>
            <a:r>
              <a:rPr lang="en-US" altLang="zh-TW" cap="none" dirty="0"/>
              <a:t>The format of the </a:t>
            </a:r>
            <a:r>
              <a:rPr lang="en-US" altLang="zh-TW" sz="2400" cap="none" dirty="0">
                <a:solidFill>
                  <a:srgbClr val="FF0000"/>
                </a:solidFill>
              </a:rPr>
              <a:t>zip</a:t>
            </a:r>
            <a:r>
              <a:rPr lang="en-US" altLang="zh-TW" cap="none" dirty="0"/>
              <a:t> file name :</a:t>
            </a:r>
          </a:p>
          <a:p>
            <a:pPr lvl="1"/>
            <a:r>
              <a:rPr lang="en-US" altLang="zh-TW" cap="none" dirty="0"/>
              <a:t>[student id]_[version].zip</a:t>
            </a:r>
          </a:p>
          <a:p>
            <a:pPr lvl="2"/>
            <a:r>
              <a:rPr lang="en-US" altLang="zh-TW" cap="none" dirty="0"/>
              <a:t>e.g. P78901234_VS.zip.</a:t>
            </a:r>
          </a:p>
          <a:p>
            <a:pPr lvl="2"/>
            <a:r>
              <a:rPr lang="en-US" altLang="zh-TW" cap="none" dirty="0"/>
              <a:t>e.g. P78901234_PY.zip</a:t>
            </a:r>
          </a:p>
          <a:p>
            <a:pPr lvl="1"/>
            <a:r>
              <a:rPr lang="en-US" altLang="zh-TW" cap="none" dirty="0"/>
              <a:t>Please add your version number if you have any new update</a:t>
            </a:r>
          </a:p>
          <a:p>
            <a:pPr lvl="2"/>
            <a:r>
              <a:rPr lang="en-US" altLang="zh-TW" cap="none" dirty="0"/>
              <a:t>e.g. P78901234_VS_v02.zip</a:t>
            </a:r>
            <a:endParaRPr lang="zh-TW" altLang="en-US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23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448" y="645784"/>
            <a:ext cx="7132551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/>
              <a:t>Vision </a:t>
            </a:r>
            <a:r>
              <a:rPr sz="3200" dirty="0"/>
              <a:t>System Lab (Room</a:t>
            </a:r>
            <a:r>
              <a:rPr sz="3200" spc="-50" dirty="0"/>
              <a:t> </a:t>
            </a:r>
            <a:r>
              <a:rPr sz="3200" dirty="0"/>
              <a:t>65702)</a:t>
            </a:r>
          </a:p>
        </p:txBody>
      </p:sp>
      <p:sp>
        <p:nvSpPr>
          <p:cNvPr id="3" name="object 3"/>
          <p:cNvSpPr/>
          <p:nvPr/>
        </p:nvSpPr>
        <p:spPr>
          <a:xfrm>
            <a:off x="1248147" y="2329033"/>
            <a:ext cx="6552465" cy="2238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215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C8631-ECCF-42BD-AC82-C559E247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3" y="-46842"/>
            <a:ext cx="7773338" cy="1596177"/>
          </a:xfrm>
        </p:spPr>
        <p:txBody>
          <a:bodyPr/>
          <a:lstStyle/>
          <a:p>
            <a:r>
              <a:rPr lang="en-US" altLang="zh-TW" dirty="0"/>
              <a:t>GUI LAYOUT SAMPLE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1B1F4F-26F9-454D-8B62-7325412091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261741" y="5574030"/>
            <a:ext cx="573161" cy="365125"/>
          </a:xfrm>
        </p:spPr>
        <p:txBody>
          <a:bodyPr/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altLang="zh-TW" smtClean="0"/>
              <a:t>14</a:t>
            </a:fld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553237-F5FA-40CA-A8D2-BFD7F165B75D}"/>
              </a:ext>
            </a:extLst>
          </p:cNvPr>
          <p:cNvSpPr/>
          <p:nvPr/>
        </p:nvSpPr>
        <p:spPr>
          <a:xfrm>
            <a:off x="955418" y="958788"/>
            <a:ext cx="8082050" cy="5350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5CD49A6-9C5E-410D-95AA-C1A5698BB6BF}"/>
              </a:ext>
            </a:extLst>
          </p:cNvPr>
          <p:cNvSpPr/>
          <p:nvPr/>
        </p:nvSpPr>
        <p:spPr>
          <a:xfrm>
            <a:off x="1408046" y="1184877"/>
            <a:ext cx="2022105" cy="372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Select T1 sequence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804298B-5123-4452-923C-29C6B3901192}"/>
              </a:ext>
            </a:extLst>
          </p:cNvPr>
          <p:cNvSpPr/>
          <p:nvPr/>
        </p:nvSpPr>
        <p:spPr>
          <a:xfrm>
            <a:off x="1408045" y="1626541"/>
            <a:ext cx="2022105" cy="372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Select T2 sequence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395BECD-0171-4608-80D2-170B9054B2AB}"/>
              </a:ext>
            </a:extLst>
          </p:cNvPr>
          <p:cNvSpPr/>
          <p:nvPr/>
        </p:nvSpPr>
        <p:spPr>
          <a:xfrm>
            <a:off x="6538235" y="2081875"/>
            <a:ext cx="2022105" cy="372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Run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3826DCC-DD90-4D1F-8AEC-72E2E7AA36CE}"/>
              </a:ext>
            </a:extLst>
          </p:cNvPr>
          <p:cNvSpPr/>
          <p:nvPr/>
        </p:nvSpPr>
        <p:spPr>
          <a:xfrm>
            <a:off x="3560329" y="1174872"/>
            <a:ext cx="2022105" cy="372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Select T1 image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C2862F8-6A1F-4AF0-8402-BC194B8C6925}"/>
              </a:ext>
            </a:extLst>
          </p:cNvPr>
          <p:cNvSpPr/>
          <p:nvPr/>
        </p:nvSpPr>
        <p:spPr>
          <a:xfrm>
            <a:off x="3560329" y="1626541"/>
            <a:ext cx="2022105" cy="372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Select T2 image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B65B502-647B-4F81-A18D-874B98A28486}"/>
              </a:ext>
            </a:extLst>
          </p:cNvPr>
          <p:cNvSpPr txBox="1"/>
          <p:nvPr/>
        </p:nvSpPr>
        <p:spPr>
          <a:xfrm>
            <a:off x="6609596" y="2940964"/>
            <a:ext cx="224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Sequence DC(mean) : </a:t>
            </a:r>
          </a:p>
          <a:p>
            <a:r>
              <a:rPr lang="en-US" altLang="zh-TW" dirty="0"/>
              <a:t>Median nerve : 0.85</a:t>
            </a:r>
          </a:p>
          <a:p>
            <a:r>
              <a:rPr lang="en-US" altLang="zh-TW" dirty="0"/>
              <a:t>Flexor tendons : 0.87</a:t>
            </a:r>
          </a:p>
          <a:p>
            <a:r>
              <a:rPr lang="en-US" altLang="zh-TW" dirty="0"/>
              <a:t>Carpal tunnel : 0.83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EC2B61-A8B1-4512-8728-F60C52749175}"/>
              </a:ext>
            </a:extLst>
          </p:cNvPr>
          <p:cNvSpPr txBox="1"/>
          <p:nvPr/>
        </p:nvSpPr>
        <p:spPr>
          <a:xfrm>
            <a:off x="6609596" y="4128905"/>
            <a:ext cx="224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image DC : </a:t>
            </a:r>
          </a:p>
          <a:p>
            <a:r>
              <a:rPr lang="en-US" altLang="zh-TW" dirty="0"/>
              <a:t>Median nerve : 0.90</a:t>
            </a:r>
          </a:p>
          <a:p>
            <a:r>
              <a:rPr lang="en-US" altLang="zh-TW" dirty="0"/>
              <a:t>Flexor tendons : 0.92</a:t>
            </a:r>
          </a:p>
          <a:p>
            <a:r>
              <a:rPr lang="en-US" altLang="zh-TW" dirty="0"/>
              <a:t>Carpal tunnel : 0.95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AEDC9C8-87F1-4DAA-AFA2-51640F2F56BE}"/>
              </a:ext>
            </a:extLst>
          </p:cNvPr>
          <p:cNvSpPr txBox="1"/>
          <p:nvPr/>
        </p:nvSpPr>
        <p:spPr>
          <a:xfrm>
            <a:off x="1408045" y="5362966"/>
            <a:ext cx="86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image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1C6189E-9003-4D54-9F3E-CEF9F6EF6DBF}"/>
              </a:ext>
            </a:extLst>
          </p:cNvPr>
          <p:cNvSpPr txBox="1"/>
          <p:nvPr/>
        </p:nvSpPr>
        <p:spPr>
          <a:xfrm>
            <a:off x="3020124" y="5399331"/>
            <a:ext cx="37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gt</a:t>
            </a:r>
            <a:endParaRPr lang="en-US" altLang="zh-TW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265056-4860-49A0-9D29-729A2B4EAEFC}"/>
              </a:ext>
            </a:extLst>
          </p:cNvPr>
          <p:cNvSpPr txBox="1"/>
          <p:nvPr/>
        </p:nvSpPr>
        <p:spPr>
          <a:xfrm>
            <a:off x="4049655" y="5419561"/>
            <a:ext cx="86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result</a:t>
            </a:r>
          </a:p>
        </p:txBody>
      </p:sp>
      <p:pic>
        <p:nvPicPr>
          <p:cNvPr id="17" name="圖片 16" descr="一張含有 物件, 電話, 房間 的圖片&#10;&#10;自動產生的描述">
            <a:extLst>
              <a:ext uri="{FF2B5EF4-FFF2-40B4-BE49-F238E27FC236}">
                <a16:creationId xmlns:a16="http://schemas.microsoft.com/office/drawing/2014/main" id="{326BF302-5A2E-4BB9-8C42-DA04286FC5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17" y="4292076"/>
            <a:ext cx="1120989" cy="1120989"/>
          </a:xfrm>
          <a:prstGeom prst="rect">
            <a:avLst/>
          </a:prstGeom>
        </p:spPr>
      </p:pic>
      <p:pic>
        <p:nvPicPr>
          <p:cNvPr id="18" name="圖片 17" descr="一張含有 電話, 房間 的圖片&#10;&#10;自動產生的描述">
            <a:extLst>
              <a:ext uri="{FF2B5EF4-FFF2-40B4-BE49-F238E27FC236}">
                <a16:creationId xmlns:a16="http://schemas.microsoft.com/office/drawing/2014/main" id="{36698AB9-3D56-4D04-A6DE-B5D1891B56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77" y="3128986"/>
            <a:ext cx="1120989" cy="1120989"/>
          </a:xfrm>
          <a:prstGeom prst="rect">
            <a:avLst/>
          </a:prstGeom>
        </p:spPr>
      </p:pic>
      <p:pic>
        <p:nvPicPr>
          <p:cNvPr id="20" name="圖片 19" descr="一張含有 燈, 光 的圖片&#10;&#10;自動產生的描述">
            <a:extLst>
              <a:ext uri="{FF2B5EF4-FFF2-40B4-BE49-F238E27FC236}">
                <a16:creationId xmlns:a16="http://schemas.microsoft.com/office/drawing/2014/main" id="{2B46703B-AD57-4B86-947B-FBE6BF5960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03" y="3898334"/>
            <a:ext cx="795718" cy="795718"/>
          </a:xfrm>
          <a:prstGeom prst="rect">
            <a:avLst/>
          </a:prstGeom>
        </p:spPr>
      </p:pic>
      <p:pic>
        <p:nvPicPr>
          <p:cNvPr id="21" name="圖片 20" descr="一張含有 天空, 光 的圖片&#10;&#10;自動產生的描述">
            <a:extLst>
              <a:ext uri="{FF2B5EF4-FFF2-40B4-BE49-F238E27FC236}">
                <a16:creationId xmlns:a16="http://schemas.microsoft.com/office/drawing/2014/main" id="{C585CEDF-23BB-48BB-8D44-A446DDDE3F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76" y="4714787"/>
            <a:ext cx="781171" cy="781171"/>
          </a:xfrm>
          <a:prstGeom prst="rect">
            <a:avLst/>
          </a:prstGeom>
        </p:spPr>
      </p:pic>
      <p:pic>
        <p:nvPicPr>
          <p:cNvPr id="22" name="圖片 21" descr="一張含有 花 的圖片&#10;&#10;自動產生的描述">
            <a:extLst>
              <a:ext uri="{FF2B5EF4-FFF2-40B4-BE49-F238E27FC236}">
                <a16:creationId xmlns:a16="http://schemas.microsoft.com/office/drawing/2014/main" id="{E0EB8334-A9FA-4C78-9AEB-62B70C50F6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03" y="3078472"/>
            <a:ext cx="795718" cy="795718"/>
          </a:xfrm>
          <a:prstGeom prst="rect">
            <a:avLst/>
          </a:prstGeom>
        </p:spPr>
      </p:pic>
      <p:pic>
        <p:nvPicPr>
          <p:cNvPr id="14" name="圖片 13" descr="一張含有 電話 的圖片&#10;&#10;自動產生的描述">
            <a:extLst>
              <a:ext uri="{FF2B5EF4-FFF2-40B4-BE49-F238E27FC236}">
                <a16:creationId xmlns:a16="http://schemas.microsoft.com/office/drawing/2014/main" id="{CAD5D8D3-9D94-4146-B30C-92FDF8A2E5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056" y="3617677"/>
            <a:ext cx="1500959" cy="1500959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11AE94C8-67A3-4602-8A2B-5186048D8702}"/>
              </a:ext>
            </a:extLst>
          </p:cNvPr>
          <p:cNvSpPr/>
          <p:nvPr/>
        </p:nvSpPr>
        <p:spPr>
          <a:xfrm>
            <a:off x="1379878" y="6005932"/>
            <a:ext cx="443883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B4F2827F-DDD9-4CEB-B1B0-7EC45BCC084C}"/>
              </a:ext>
            </a:extLst>
          </p:cNvPr>
          <p:cNvSpPr/>
          <p:nvPr/>
        </p:nvSpPr>
        <p:spPr>
          <a:xfrm>
            <a:off x="2037051" y="5941186"/>
            <a:ext cx="214118" cy="1752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92409AB-766C-4F0B-84F3-06FD905EE2B1}"/>
              </a:ext>
            </a:extLst>
          </p:cNvPr>
          <p:cNvSpPr txBox="1"/>
          <p:nvPr/>
        </p:nvSpPr>
        <p:spPr>
          <a:xfrm>
            <a:off x="5858241" y="582126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5/20</a:t>
            </a:r>
            <a:endParaRPr lang="zh-TW" altLang="en-US" dirty="0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702A53C2-7691-419C-8646-A597ACBD0173}"/>
              </a:ext>
            </a:extLst>
          </p:cNvPr>
          <p:cNvSpPr/>
          <p:nvPr/>
        </p:nvSpPr>
        <p:spPr>
          <a:xfrm>
            <a:off x="1418400" y="2091880"/>
            <a:ext cx="2022105" cy="372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Select GT sequence</a:t>
            </a:r>
            <a:endParaRPr lang="zh-TW" altLang="en-US" dirty="0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6BC1944C-D426-45B3-9B68-90B4C70D2D5D}"/>
              </a:ext>
            </a:extLst>
          </p:cNvPr>
          <p:cNvSpPr/>
          <p:nvPr/>
        </p:nvSpPr>
        <p:spPr>
          <a:xfrm>
            <a:off x="3570683" y="2081875"/>
            <a:ext cx="2022105" cy="372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Select GT image</a:t>
            </a:r>
            <a:endParaRPr lang="zh-TW" altLang="en-US" dirty="0"/>
          </a:p>
        </p:txBody>
      </p:sp>
      <p:pic>
        <p:nvPicPr>
          <p:cNvPr id="30" name="圖片 29" descr="一張含有 燈, 光 的圖片&#10;&#10;自動產生的描述">
            <a:extLst>
              <a:ext uri="{FF2B5EF4-FFF2-40B4-BE49-F238E27FC236}">
                <a16:creationId xmlns:a16="http://schemas.microsoft.com/office/drawing/2014/main" id="{D074CC72-1B5D-41B8-B751-50B330C72C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871" y="3871503"/>
            <a:ext cx="795718" cy="795718"/>
          </a:xfrm>
          <a:prstGeom prst="rect">
            <a:avLst/>
          </a:prstGeom>
        </p:spPr>
      </p:pic>
      <p:pic>
        <p:nvPicPr>
          <p:cNvPr id="31" name="圖片 30" descr="一張含有 天空, 光 的圖片&#10;&#10;自動產生的描述">
            <a:extLst>
              <a:ext uri="{FF2B5EF4-FFF2-40B4-BE49-F238E27FC236}">
                <a16:creationId xmlns:a16="http://schemas.microsoft.com/office/drawing/2014/main" id="{C12453BB-ED80-4CC5-9F8F-D37F774844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44" y="4687956"/>
            <a:ext cx="781171" cy="781171"/>
          </a:xfrm>
          <a:prstGeom prst="rect">
            <a:avLst/>
          </a:prstGeom>
        </p:spPr>
      </p:pic>
      <p:pic>
        <p:nvPicPr>
          <p:cNvPr id="32" name="圖片 31" descr="一張含有 花 的圖片&#10;&#10;自動產生的描述">
            <a:extLst>
              <a:ext uri="{FF2B5EF4-FFF2-40B4-BE49-F238E27FC236}">
                <a16:creationId xmlns:a16="http://schemas.microsoft.com/office/drawing/2014/main" id="{4BAA26BA-5E32-4630-8D6A-8535E6FFFD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871" y="3051641"/>
            <a:ext cx="795718" cy="79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0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450167-AD58-4194-954A-64BE10D288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885509" y="6060831"/>
            <a:ext cx="573161" cy="365125"/>
          </a:xfrm>
        </p:spPr>
        <p:txBody>
          <a:bodyPr/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altLang="zh-TW" smtClean="0"/>
              <a:t>15</a:t>
            </a:fld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0ED9BF-7576-43E1-AD0F-1C5A9B0B0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862" y="567513"/>
            <a:ext cx="5611008" cy="226726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EAF0952-65BC-4A15-A073-AB0356521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96" y="3606555"/>
            <a:ext cx="5611008" cy="1162212"/>
          </a:xfrm>
          <a:prstGeom prst="rect">
            <a:avLst/>
          </a:prstGeom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1D70CB6A-35F4-4240-AC85-772E29FB4279}"/>
              </a:ext>
            </a:extLst>
          </p:cNvPr>
          <p:cNvSpPr/>
          <p:nvPr/>
        </p:nvSpPr>
        <p:spPr>
          <a:xfrm>
            <a:off x="4390007" y="2954857"/>
            <a:ext cx="310718" cy="434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1E99705-4D4C-46B6-BC9A-2315E7EF555D}"/>
              </a:ext>
            </a:extLst>
          </p:cNvPr>
          <p:cNvSpPr txBox="1"/>
          <p:nvPr/>
        </p:nvSpPr>
        <p:spPr>
          <a:xfrm>
            <a:off x="2838192" y="5171211"/>
            <a:ext cx="410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Each case has about 20 images and labels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805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References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332" y="1869152"/>
            <a:ext cx="7772870" cy="3798317"/>
          </a:xfrm>
        </p:spPr>
        <p:txBody>
          <a:bodyPr>
            <a:noAutofit/>
          </a:bodyPr>
          <a:lstStyle/>
          <a:p>
            <a:pPr lvl="1"/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Long, E. </a:t>
            </a:r>
            <a:r>
              <a:rPr lang="en-US" altLang="zh-TW" sz="1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Shelhamer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T. Darrell, "</a:t>
            </a:r>
            <a:r>
              <a:rPr lang="en-US" altLang="zh-TW" sz="1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Convolutional Networks 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Semantic Segmentation," in Conference on Computer Vision and Pattern Recognition, 2015.</a:t>
            </a:r>
          </a:p>
          <a:p>
            <a:pPr lvl="1"/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</a:t>
            </a:r>
            <a:r>
              <a:rPr lang="en-US" altLang="zh-TW" sz="1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Vese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T. Chan, “A multiphase </a:t>
            </a:r>
            <a:r>
              <a:rPr lang="en-US" altLang="zh-TW" sz="1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set 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for image segmentation using the </a:t>
            </a:r>
            <a:r>
              <a:rPr lang="en-US" altLang="zh-TW" sz="1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mumford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shah model,” </a:t>
            </a:r>
            <a:r>
              <a:rPr lang="en-US" altLang="zh-TW" sz="10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Computer Vision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50, no. 3, pp. 271–293, December 2002.</a:t>
            </a:r>
          </a:p>
          <a:p>
            <a:pPr lvl="1"/>
            <a:r>
              <a:rPr lang="en-US" altLang="zh-TW" sz="1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Ronneberger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O., Fischer, P., &amp; </a:t>
            </a:r>
            <a:r>
              <a:rPr lang="en-US" altLang="zh-TW" sz="1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Brox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(2015, October). </a:t>
            </a:r>
            <a:r>
              <a:rPr lang="en-US" altLang="zh-TW" sz="1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U-net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Convolutional networks for biomedical image segmentation. In International Conference on Medical image computing and computer-assisted intervention (pp. 234-241). Springer, Cham.</a:t>
            </a:r>
          </a:p>
          <a:p>
            <a:pPr lvl="1"/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altLang="zh-TW" sz="1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Romera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-Paredes and P. H. S. Torr, "</a:t>
            </a:r>
            <a:r>
              <a:rPr lang="en-US" altLang="zh-TW" sz="1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Segmentation," in Computer Vision and Pattern Recognition, 2015.</a:t>
            </a:r>
          </a:p>
          <a:p>
            <a:pPr lvl="1"/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 Zhang, Q. Liu, and Y. Wang, “Road extraction by deep</a:t>
            </a:r>
            <a:r>
              <a:rPr lang="en-US" altLang="zh-TW" sz="1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residual u-net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IEEE Geoscience and Remote Sensing Letters, 2018, http://arxiv.org/abs/1711.10684.</a:t>
            </a:r>
          </a:p>
          <a:p>
            <a:pPr lvl="1"/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altLang="zh-TW" sz="1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J´egou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altLang="zh-TW" sz="1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Drozdzal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Vazquez, A. Romero, and Y. </a:t>
            </a:r>
            <a:r>
              <a:rPr lang="en-US" altLang="zh-TW" sz="1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“The one hundred layers tiramisu: fully convolutional </a:t>
            </a:r>
            <a:r>
              <a:rPr lang="en-US" altLang="zh-TW" sz="10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densenets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semantic segmentation,” in Proceedings of IEEE Conference on Computer Vision and Pattern Recognition Workshops (CVPRW), pp. 1175–1183, Honolulu, HI, USA, July 2017.</a:t>
            </a:r>
          </a:p>
          <a:p>
            <a:pPr lvl="1"/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L.-C. Chen, G. Papandreou, F. </a:t>
            </a:r>
            <a:r>
              <a:rPr lang="en-US" altLang="zh-TW" sz="1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Schroff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H. Adam, "Rethinking </a:t>
            </a:r>
            <a:r>
              <a:rPr lang="en-US" altLang="zh-TW" sz="10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Atrous</a:t>
            </a:r>
            <a:r>
              <a:rPr lang="en-US" altLang="zh-TW" sz="1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Convolution 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Semantic Image Segmentation," in Computer Vision and Pattern Recognition, 2017. </a:t>
            </a:r>
          </a:p>
          <a:p>
            <a:pPr lvl="1"/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L.-C. Chen, Y. Zhu, G. Papandreou, F. </a:t>
            </a:r>
            <a:r>
              <a:rPr lang="en-US" altLang="zh-TW" sz="1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Schroff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H. Adam, "Encoder-Decoder with </a:t>
            </a:r>
            <a:r>
              <a:rPr lang="en-US" altLang="zh-TW" sz="10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Atrous</a:t>
            </a:r>
            <a:r>
              <a:rPr lang="en-US" altLang="zh-TW" sz="1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Separable Convolution 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Semantic Image Segmentation," in Computer Vision and Pattern Recognition, 2018.</a:t>
            </a:r>
          </a:p>
          <a:p>
            <a:pPr lvl="1"/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M. Wong, L. Shi, F. Xiao and J. F. Griffith, "Fully automated segmentation of </a:t>
            </a:r>
            <a:r>
              <a:rPr lang="en-US" altLang="zh-TW" sz="1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wrist bones 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T2-weighted fat-suppressed </a:t>
            </a:r>
            <a:r>
              <a:rPr lang="en-US" altLang="zh-TW" sz="1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 in early rheumatoid arthritis," Quant Imaging Med Surg, pp. 579-589, 2019. </a:t>
            </a:r>
          </a:p>
          <a:p>
            <a:pPr lvl="1"/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H.-C. Chen, Y.-N. Sun, Y.-Y. Wang, C.-H. Lin, C.-K. Wang and I.-M. </a:t>
            </a:r>
            <a:r>
              <a:rPr lang="en-US" altLang="zh-TW" sz="1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"Segmentation of flexor tendons within carpal tunnel from </a:t>
            </a:r>
            <a:r>
              <a:rPr lang="en-US" altLang="zh-TW" sz="1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 resonance image</a:t>
            </a:r>
            <a:r>
              <a:rPr lang="en-US" altLang="zh-TW" sz="1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2010 International Computer Symposium (ICS2010), pp. 932-935, 2010.</a:t>
            </a:r>
          </a:p>
          <a:p>
            <a:pPr lvl="1"/>
            <a:endParaRPr lang="en-US" altLang="zh-TW" sz="1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1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392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Information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/>
              <a:t>NCKU </a:t>
            </a:r>
            <a:r>
              <a:rPr lang="en-US" altLang="zh-TW" cap="none" dirty="0" err="1"/>
              <a:t>moodle</a:t>
            </a:r>
            <a:endParaRPr lang="en-US" altLang="zh-TW" cap="none" dirty="0"/>
          </a:p>
          <a:p>
            <a:endParaRPr lang="en-US" altLang="zh-TW" cap="none" dirty="0"/>
          </a:p>
          <a:p>
            <a:r>
              <a:rPr lang="en-US" altLang="zh-TW" cap="none" dirty="0"/>
              <a:t>TA</a:t>
            </a:r>
            <a:r>
              <a:rPr lang="en-US" altLang="zh-TW" cap="none" dirty="0" smtClean="0"/>
              <a:t>:</a:t>
            </a:r>
          </a:p>
          <a:p>
            <a:r>
              <a:rPr lang="en-US" altLang="zh-TW" cap="none" dirty="0" smtClean="0"/>
              <a:t>hunghsiang617@gmail.com</a:t>
            </a:r>
            <a:endParaRPr lang="en-US" altLang="zh-TW" cap="none" dirty="0"/>
          </a:p>
          <a:p>
            <a:r>
              <a:rPr lang="en-US" altLang="zh-TW" cap="none" dirty="0" smtClean="0"/>
              <a:t>kcl852967@gmail.com</a:t>
            </a:r>
            <a:endParaRPr lang="en-US" altLang="zh-TW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23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330" y="0"/>
            <a:ext cx="7773338" cy="1596177"/>
          </a:xfrm>
        </p:spPr>
        <p:txBody>
          <a:bodyPr/>
          <a:lstStyle/>
          <a:p>
            <a:r>
              <a:rPr lang="en-US" altLang="zh-TW" cap="none" dirty="0"/>
              <a:t>Outline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330" y="1596177"/>
            <a:ext cx="7772870" cy="3424107"/>
          </a:xfrm>
        </p:spPr>
        <p:txBody>
          <a:bodyPr>
            <a:normAutofit/>
          </a:bodyPr>
          <a:lstStyle/>
          <a:p>
            <a:r>
              <a:rPr lang="en-US" altLang="zh-TW" cap="none" dirty="0"/>
              <a:t>Background</a:t>
            </a:r>
          </a:p>
          <a:p>
            <a:r>
              <a:rPr lang="en-US" altLang="zh-TW" cap="none" dirty="0"/>
              <a:t>Objective</a:t>
            </a:r>
          </a:p>
          <a:p>
            <a:r>
              <a:rPr lang="en-US" altLang="zh-TW" cap="none" dirty="0"/>
              <a:t>Data</a:t>
            </a:r>
          </a:p>
          <a:p>
            <a:r>
              <a:rPr lang="en-US" altLang="zh-TW" cap="none" dirty="0"/>
              <a:t>Reference</a:t>
            </a:r>
          </a:p>
          <a:p>
            <a:r>
              <a:rPr lang="en-US" altLang="zh-TW" cap="none" dirty="0"/>
              <a:t>Evaluation</a:t>
            </a:r>
          </a:p>
          <a:p>
            <a:r>
              <a:rPr lang="en-US" altLang="zh-TW" cap="none" dirty="0"/>
              <a:t>Other information</a:t>
            </a:r>
          </a:p>
          <a:p>
            <a:endParaRPr lang="en-US" altLang="zh-TW" cap="none" dirty="0"/>
          </a:p>
          <a:p>
            <a:endParaRPr lang="en-US" altLang="zh-TW" cap="none" dirty="0"/>
          </a:p>
          <a:p>
            <a:endParaRPr lang="en-US" altLang="zh-TW" cap="none" dirty="0"/>
          </a:p>
          <a:p>
            <a:endParaRPr lang="zh-TW" altLang="en-US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30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862" y="0"/>
            <a:ext cx="7773338" cy="1596177"/>
          </a:xfrm>
        </p:spPr>
        <p:txBody>
          <a:bodyPr/>
          <a:lstStyle/>
          <a:p>
            <a:r>
              <a:rPr lang="en-US" altLang="zh-TW" cap="none" dirty="0"/>
              <a:t>Background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4862" y="1346394"/>
            <a:ext cx="7772870" cy="3424107"/>
          </a:xfrm>
        </p:spPr>
        <p:txBody>
          <a:bodyPr/>
          <a:lstStyle/>
          <a:p>
            <a:r>
              <a:rPr lang="en-US" altLang="zh-TW" cap="none" dirty="0"/>
              <a:t>In recent years, </a:t>
            </a:r>
            <a:r>
              <a:rPr lang="en-US" altLang="zh-TW" cap="none" dirty="0">
                <a:solidFill>
                  <a:schemeClr val="accent4"/>
                </a:solidFill>
              </a:rPr>
              <a:t>carpal tunnel syndrome </a:t>
            </a:r>
            <a:r>
              <a:rPr lang="en-US" altLang="zh-TW" cap="none" dirty="0"/>
              <a:t>(CTS) becomes a common disease due to the heavy load in repetitive wrist work.</a:t>
            </a:r>
          </a:p>
          <a:p>
            <a:r>
              <a:rPr lang="en-US" altLang="zh-TW" cap="none" dirty="0"/>
              <a:t>The </a:t>
            </a:r>
            <a:r>
              <a:rPr lang="en-US" altLang="zh-TW" cap="none" dirty="0">
                <a:solidFill>
                  <a:schemeClr val="accent4"/>
                </a:solidFill>
              </a:rPr>
              <a:t>carpal tunnel </a:t>
            </a:r>
            <a:r>
              <a:rPr lang="en-US" altLang="zh-TW" cap="none" dirty="0"/>
              <a:t>is the passageway on the palmar side of wrist that connects the forearm to the hand. It is bounded by the transverse carpal ligament and carpal bones, several </a:t>
            </a:r>
            <a:r>
              <a:rPr lang="en-US" altLang="zh-TW" cap="none" dirty="0">
                <a:solidFill>
                  <a:schemeClr val="accent4"/>
                </a:solidFill>
              </a:rPr>
              <a:t>flexor tendon, median nerve </a:t>
            </a:r>
            <a:r>
              <a:rPr lang="en-US" altLang="zh-TW" cap="none" dirty="0"/>
              <a:t>pass through it.</a:t>
            </a:r>
          </a:p>
          <a:p>
            <a:endParaRPr lang="en-US" altLang="zh-TW" cap="none" dirty="0"/>
          </a:p>
          <a:p>
            <a:pPr lvl="1"/>
            <a:endParaRPr lang="zh-TW" altLang="en-US" cap="none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8BE3628-D103-48DE-A9D9-AF53D145A788}"/>
              </a:ext>
            </a:extLst>
          </p:cNvPr>
          <p:cNvGrpSpPr>
            <a:grpSpLocks noChangeAspect="1"/>
          </p:cNvGrpSpPr>
          <p:nvPr/>
        </p:nvGrpSpPr>
        <p:grpSpPr>
          <a:xfrm>
            <a:off x="778041" y="3938737"/>
            <a:ext cx="7586511" cy="2609510"/>
            <a:chOff x="3187533" y="3485228"/>
            <a:chExt cx="9516366" cy="327331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4EE9E4F2-14C2-46CC-B468-9A6F4E37835C}"/>
                </a:ext>
              </a:extLst>
            </p:cNvPr>
            <p:cNvGrpSpPr/>
            <p:nvPr/>
          </p:nvGrpSpPr>
          <p:grpSpPr>
            <a:xfrm>
              <a:off x="3187533" y="3485228"/>
              <a:ext cx="4157052" cy="3273318"/>
              <a:chOff x="2901521" y="3429734"/>
              <a:chExt cx="4157052" cy="3273318"/>
            </a:xfrm>
          </p:grpSpPr>
          <p:sp>
            <p:nvSpPr>
              <p:cNvPr id="16" name="手繪多邊形 9">
                <a:extLst>
                  <a:ext uri="{FF2B5EF4-FFF2-40B4-BE49-F238E27FC236}">
                    <a16:creationId xmlns:a16="http://schemas.microsoft.com/office/drawing/2014/main" id="{F40AAD56-44BF-43A8-9BB6-267DA1BB2E0B}"/>
                  </a:ext>
                </a:extLst>
              </p:cNvPr>
              <p:cNvSpPr/>
              <p:nvPr/>
            </p:nvSpPr>
            <p:spPr>
              <a:xfrm>
                <a:off x="2901521" y="3429734"/>
                <a:ext cx="4157052" cy="3273318"/>
              </a:xfrm>
              <a:custGeom>
                <a:avLst/>
                <a:gdLst>
                  <a:gd name="connsiteX0" fmla="*/ 2611928 w 4683209"/>
                  <a:gd name="connsiteY0" fmla="*/ 275951 h 3687618"/>
                  <a:gd name="connsiteX1" fmla="*/ 3430076 w 4683209"/>
                  <a:gd name="connsiteY1" fmla="*/ 391454 h 3687618"/>
                  <a:gd name="connsiteX2" fmla="*/ 3997966 w 4683209"/>
                  <a:gd name="connsiteY2" fmla="*/ 651336 h 3687618"/>
                  <a:gd name="connsiteX3" fmla="*/ 4459979 w 4683209"/>
                  <a:gd name="connsiteY3" fmla="*/ 1209602 h 3687618"/>
                  <a:gd name="connsiteX4" fmla="*/ 4681360 w 4683209"/>
                  <a:gd name="connsiteY4" fmla="*/ 1835244 h 3687618"/>
                  <a:gd name="connsiteX5" fmla="*/ 4527356 w 4683209"/>
                  <a:gd name="connsiteY5" fmla="*/ 2547513 h 3687618"/>
                  <a:gd name="connsiteX6" fmla="*/ 3920964 w 4683209"/>
                  <a:gd name="connsiteY6" fmla="*/ 3279033 h 3687618"/>
                  <a:gd name="connsiteX7" fmla="*/ 2842935 w 4683209"/>
                  <a:gd name="connsiteY7" fmla="*/ 3683294 h 3687618"/>
                  <a:gd name="connsiteX8" fmla="*/ 1572400 w 4683209"/>
                  <a:gd name="connsiteY8" fmla="*/ 3442663 h 3687618"/>
                  <a:gd name="connsiteX9" fmla="*/ 446244 w 4683209"/>
                  <a:gd name="connsiteY9" fmla="*/ 2701517 h 3687618"/>
                  <a:gd name="connsiteX10" fmla="*/ 13107 w 4683209"/>
                  <a:gd name="connsiteY10" fmla="*/ 1777492 h 3687618"/>
                  <a:gd name="connsiteX11" fmla="*/ 167111 w 4683209"/>
                  <a:gd name="connsiteY11" fmla="*/ 843842 h 3687618"/>
                  <a:gd name="connsiteX12" fmla="*/ 715751 w 4683209"/>
                  <a:gd name="connsiteY12" fmla="*/ 266326 h 3687618"/>
                  <a:gd name="connsiteX13" fmla="*/ 1389520 w 4683209"/>
                  <a:gd name="connsiteY13" fmla="*/ 35320 h 3687618"/>
                  <a:gd name="connsiteX14" fmla="*/ 1957410 w 4683209"/>
                  <a:gd name="connsiteY14" fmla="*/ 25694 h 3687618"/>
                  <a:gd name="connsiteX15" fmla="*/ 2611928 w 4683209"/>
                  <a:gd name="connsiteY15" fmla="*/ 275951 h 368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83209" h="3687618">
                    <a:moveTo>
                      <a:pt x="2611928" y="275951"/>
                    </a:moveTo>
                    <a:cubicBezTo>
                      <a:pt x="2857372" y="336911"/>
                      <a:pt x="3199070" y="328890"/>
                      <a:pt x="3430076" y="391454"/>
                    </a:cubicBezTo>
                    <a:cubicBezTo>
                      <a:pt x="3661082" y="454018"/>
                      <a:pt x="3826316" y="514978"/>
                      <a:pt x="3997966" y="651336"/>
                    </a:cubicBezTo>
                    <a:cubicBezTo>
                      <a:pt x="4169616" y="787694"/>
                      <a:pt x="4346080" y="1012284"/>
                      <a:pt x="4459979" y="1209602"/>
                    </a:cubicBezTo>
                    <a:cubicBezTo>
                      <a:pt x="4573878" y="1406920"/>
                      <a:pt x="4670131" y="1612259"/>
                      <a:pt x="4681360" y="1835244"/>
                    </a:cubicBezTo>
                    <a:cubicBezTo>
                      <a:pt x="4692590" y="2058229"/>
                      <a:pt x="4654089" y="2306882"/>
                      <a:pt x="4527356" y="2547513"/>
                    </a:cubicBezTo>
                    <a:cubicBezTo>
                      <a:pt x="4400623" y="2788144"/>
                      <a:pt x="4201701" y="3089736"/>
                      <a:pt x="3920964" y="3279033"/>
                    </a:cubicBezTo>
                    <a:cubicBezTo>
                      <a:pt x="3640227" y="3468330"/>
                      <a:pt x="3234362" y="3656022"/>
                      <a:pt x="2842935" y="3683294"/>
                    </a:cubicBezTo>
                    <a:cubicBezTo>
                      <a:pt x="2451508" y="3710566"/>
                      <a:pt x="1971848" y="3606292"/>
                      <a:pt x="1572400" y="3442663"/>
                    </a:cubicBezTo>
                    <a:cubicBezTo>
                      <a:pt x="1172952" y="3279034"/>
                      <a:pt x="706126" y="2979045"/>
                      <a:pt x="446244" y="2701517"/>
                    </a:cubicBezTo>
                    <a:cubicBezTo>
                      <a:pt x="186362" y="2423989"/>
                      <a:pt x="59629" y="2087104"/>
                      <a:pt x="13107" y="1777492"/>
                    </a:cubicBezTo>
                    <a:cubicBezTo>
                      <a:pt x="-33415" y="1467880"/>
                      <a:pt x="50004" y="1095703"/>
                      <a:pt x="167111" y="843842"/>
                    </a:cubicBezTo>
                    <a:cubicBezTo>
                      <a:pt x="284218" y="591981"/>
                      <a:pt x="512016" y="401080"/>
                      <a:pt x="715751" y="266326"/>
                    </a:cubicBezTo>
                    <a:cubicBezTo>
                      <a:pt x="919486" y="131572"/>
                      <a:pt x="1182577" y="75425"/>
                      <a:pt x="1389520" y="35320"/>
                    </a:cubicBezTo>
                    <a:cubicBezTo>
                      <a:pt x="1596463" y="-4785"/>
                      <a:pt x="1755280" y="-14411"/>
                      <a:pt x="1957410" y="25694"/>
                    </a:cubicBezTo>
                    <a:cubicBezTo>
                      <a:pt x="2159540" y="65799"/>
                      <a:pt x="2366484" y="214991"/>
                      <a:pt x="2611928" y="275951"/>
                    </a:cubicBezTo>
                    <a:close/>
                  </a:path>
                </a:pathLst>
              </a:custGeom>
              <a:solidFill>
                <a:srgbClr val="FFFFCC"/>
              </a:solidFill>
              <a:ln w="63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手繪多邊形 28">
                <a:extLst>
                  <a:ext uri="{FF2B5EF4-FFF2-40B4-BE49-F238E27FC236}">
                    <a16:creationId xmlns:a16="http://schemas.microsoft.com/office/drawing/2014/main" id="{CCF929A4-0E87-466F-8524-1BBCF792DCBD}"/>
                  </a:ext>
                </a:extLst>
              </p:cNvPr>
              <p:cNvSpPr/>
              <p:nvPr/>
            </p:nvSpPr>
            <p:spPr>
              <a:xfrm>
                <a:off x="3422202" y="3950675"/>
                <a:ext cx="3387565" cy="2551754"/>
              </a:xfrm>
              <a:custGeom>
                <a:avLst/>
                <a:gdLst>
                  <a:gd name="connsiteX0" fmla="*/ 978998 w 3816328"/>
                  <a:gd name="connsiteY0" fmla="*/ 404152 h 2874726"/>
                  <a:gd name="connsiteX1" fmla="*/ 1489538 w 3816328"/>
                  <a:gd name="connsiteY1" fmla="*/ 206032 h 2874726"/>
                  <a:gd name="connsiteX2" fmla="*/ 2083898 w 3816328"/>
                  <a:gd name="connsiteY2" fmla="*/ 266992 h 2874726"/>
                  <a:gd name="connsiteX3" fmla="*/ 2457278 w 3816328"/>
                  <a:gd name="connsiteY3" fmla="*/ 76492 h 2874726"/>
                  <a:gd name="connsiteX4" fmla="*/ 3036398 w 3816328"/>
                  <a:gd name="connsiteY4" fmla="*/ 46012 h 2874726"/>
                  <a:gd name="connsiteX5" fmla="*/ 3699338 w 3816328"/>
                  <a:gd name="connsiteY5" fmla="*/ 693712 h 2874726"/>
                  <a:gd name="connsiteX6" fmla="*/ 3783158 w 3816328"/>
                  <a:gd name="connsiteY6" fmla="*/ 1661452 h 2874726"/>
                  <a:gd name="connsiteX7" fmla="*/ 3333578 w 3816328"/>
                  <a:gd name="connsiteY7" fmla="*/ 2377732 h 2874726"/>
                  <a:gd name="connsiteX8" fmla="*/ 2571578 w 3816328"/>
                  <a:gd name="connsiteY8" fmla="*/ 2842552 h 2874726"/>
                  <a:gd name="connsiteX9" fmla="*/ 1481918 w 3816328"/>
                  <a:gd name="connsiteY9" fmla="*/ 2789212 h 2874726"/>
                  <a:gd name="connsiteX10" fmla="*/ 712298 w 3816328"/>
                  <a:gd name="connsiteY10" fmla="*/ 2423452 h 2874726"/>
                  <a:gd name="connsiteX11" fmla="*/ 232238 w 3816328"/>
                  <a:gd name="connsiteY11" fmla="*/ 1897672 h 2874726"/>
                  <a:gd name="connsiteX12" fmla="*/ 3638 w 3816328"/>
                  <a:gd name="connsiteY12" fmla="*/ 1417612 h 2874726"/>
                  <a:gd name="connsiteX13" fmla="*/ 399878 w 3816328"/>
                  <a:gd name="connsiteY13" fmla="*/ 861352 h 2874726"/>
                  <a:gd name="connsiteX14" fmla="*/ 978998 w 3816328"/>
                  <a:gd name="connsiteY14" fmla="*/ 404152 h 2874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16328" h="2874726">
                    <a:moveTo>
                      <a:pt x="978998" y="404152"/>
                    </a:moveTo>
                    <a:cubicBezTo>
                      <a:pt x="1160608" y="294932"/>
                      <a:pt x="1305388" y="228892"/>
                      <a:pt x="1489538" y="206032"/>
                    </a:cubicBezTo>
                    <a:cubicBezTo>
                      <a:pt x="1673688" y="183172"/>
                      <a:pt x="1922608" y="288582"/>
                      <a:pt x="2083898" y="266992"/>
                    </a:cubicBezTo>
                    <a:cubicBezTo>
                      <a:pt x="2245188" y="245402"/>
                      <a:pt x="2298528" y="113322"/>
                      <a:pt x="2457278" y="76492"/>
                    </a:cubicBezTo>
                    <a:cubicBezTo>
                      <a:pt x="2616028" y="39662"/>
                      <a:pt x="2829388" y="-56858"/>
                      <a:pt x="3036398" y="46012"/>
                    </a:cubicBezTo>
                    <a:cubicBezTo>
                      <a:pt x="3243408" y="148882"/>
                      <a:pt x="3574878" y="424472"/>
                      <a:pt x="3699338" y="693712"/>
                    </a:cubicBezTo>
                    <a:cubicBezTo>
                      <a:pt x="3823798" y="962952"/>
                      <a:pt x="3844118" y="1380782"/>
                      <a:pt x="3783158" y="1661452"/>
                    </a:cubicBezTo>
                    <a:cubicBezTo>
                      <a:pt x="3722198" y="1942122"/>
                      <a:pt x="3535508" y="2180882"/>
                      <a:pt x="3333578" y="2377732"/>
                    </a:cubicBezTo>
                    <a:cubicBezTo>
                      <a:pt x="3131648" y="2574582"/>
                      <a:pt x="2880188" y="2773972"/>
                      <a:pt x="2571578" y="2842552"/>
                    </a:cubicBezTo>
                    <a:cubicBezTo>
                      <a:pt x="2262968" y="2911132"/>
                      <a:pt x="1791798" y="2859062"/>
                      <a:pt x="1481918" y="2789212"/>
                    </a:cubicBezTo>
                    <a:cubicBezTo>
                      <a:pt x="1172038" y="2719362"/>
                      <a:pt x="920578" y="2572042"/>
                      <a:pt x="712298" y="2423452"/>
                    </a:cubicBezTo>
                    <a:cubicBezTo>
                      <a:pt x="504018" y="2274862"/>
                      <a:pt x="350348" y="2065312"/>
                      <a:pt x="232238" y="1897672"/>
                    </a:cubicBezTo>
                    <a:cubicBezTo>
                      <a:pt x="114128" y="1730032"/>
                      <a:pt x="-24302" y="1590332"/>
                      <a:pt x="3638" y="1417612"/>
                    </a:cubicBezTo>
                    <a:cubicBezTo>
                      <a:pt x="31578" y="1244892"/>
                      <a:pt x="238588" y="1031532"/>
                      <a:pt x="399878" y="861352"/>
                    </a:cubicBezTo>
                    <a:cubicBezTo>
                      <a:pt x="561168" y="691172"/>
                      <a:pt x="797388" y="513372"/>
                      <a:pt x="978998" y="404152"/>
                    </a:cubicBezTo>
                    <a:close/>
                  </a:path>
                </a:pathLst>
              </a:custGeom>
              <a:solidFill>
                <a:srgbClr val="800000"/>
              </a:solidFill>
              <a:ln w="63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手繪多邊形 11">
                <a:extLst>
                  <a:ext uri="{FF2B5EF4-FFF2-40B4-BE49-F238E27FC236}">
                    <a16:creationId xmlns:a16="http://schemas.microsoft.com/office/drawing/2014/main" id="{0076E144-7C7D-4E72-A538-59207385C556}"/>
                  </a:ext>
                </a:extLst>
              </p:cNvPr>
              <p:cNvSpPr/>
              <p:nvPr/>
            </p:nvSpPr>
            <p:spPr>
              <a:xfrm>
                <a:off x="4506689" y="5015532"/>
                <a:ext cx="909744" cy="1072960"/>
              </a:xfrm>
              <a:custGeom>
                <a:avLst/>
                <a:gdLst>
                  <a:gd name="connsiteX0" fmla="*/ 462028 w 1087966"/>
                  <a:gd name="connsiteY0" fmla="*/ 166668 h 1285203"/>
                  <a:gd name="connsiteX1" fmla="*/ 635283 w 1087966"/>
                  <a:gd name="connsiteY1" fmla="*/ 12663 h 1285203"/>
                  <a:gd name="connsiteX2" fmla="*/ 856664 w 1087966"/>
                  <a:gd name="connsiteY2" fmla="*/ 31914 h 1285203"/>
                  <a:gd name="connsiteX3" fmla="*/ 952917 w 1087966"/>
                  <a:gd name="connsiteY3" fmla="*/ 214794 h 1285203"/>
                  <a:gd name="connsiteX4" fmla="*/ 972167 w 1087966"/>
                  <a:gd name="connsiteY4" fmla="*/ 388049 h 1285203"/>
                  <a:gd name="connsiteX5" fmla="*/ 1087670 w 1087966"/>
                  <a:gd name="connsiteY5" fmla="*/ 580554 h 1285203"/>
                  <a:gd name="connsiteX6" fmla="*/ 933666 w 1087966"/>
                  <a:gd name="connsiteY6" fmla="*/ 907813 h 1285203"/>
                  <a:gd name="connsiteX7" fmla="*/ 962542 w 1087966"/>
                  <a:gd name="connsiteY7" fmla="*/ 1186946 h 1285203"/>
                  <a:gd name="connsiteX8" fmla="*/ 548656 w 1087966"/>
                  <a:gd name="connsiteY8" fmla="*/ 1283198 h 1285203"/>
                  <a:gd name="connsiteX9" fmla="*/ 182896 w 1087966"/>
                  <a:gd name="connsiteY9" fmla="*/ 1235072 h 1285203"/>
                  <a:gd name="connsiteX10" fmla="*/ 16 w 1087966"/>
                  <a:gd name="connsiteY10" fmla="*/ 1042567 h 1285203"/>
                  <a:gd name="connsiteX11" fmla="*/ 173270 w 1087966"/>
                  <a:gd name="connsiteY11" fmla="*/ 744183 h 1285203"/>
                  <a:gd name="connsiteX12" fmla="*/ 365776 w 1087966"/>
                  <a:gd name="connsiteY12" fmla="*/ 465051 h 1285203"/>
                  <a:gd name="connsiteX13" fmla="*/ 462028 w 1087966"/>
                  <a:gd name="connsiteY13" fmla="*/ 166668 h 1285203"/>
                  <a:gd name="connsiteX0" fmla="*/ 462028 w 1087966"/>
                  <a:gd name="connsiteY0" fmla="*/ 240276 h 1290231"/>
                  <a:gd name="connsiteX1" fmla="*/ 635283 w 1087966"/>
                  <a:gd name="connsiteY1" fmla="*/ 17691 h 1290231"/>
                  <a:gd name="connsiteX2" fmla="*/ 856664 w 1087966"/>
                  <a:gd name="connsiteY2" fmla="*/ 36942 h 1290231"/>
                  <a:gd name="connsiteX3" fmla="*/ 952917 w 1087966"/>
                  <a:gd name="connsiteY3" fmla="*/ 219822 h 1290231"/>
                  <a:gd name="connsiteX4" fmla="*/ 972167 w 1087966"/>
                  <a:gd name="connsiteY4" fmla="*/ 393077 h 1290231"/>
                  <a:gd name="connsiteX5" fmla="*/ 1087670 w 1087966"/>
                  <a:gd name="connsiteY5" fmla="*/ 585582 h 1290231"/>
                  <a:gd name="connsiteX6" fmla="*/ 933666 w 1087966"/>
                  <a:gd name="connsiteY6" fmla="*/ 912841 h 1290231"/>
                  <a:gd name="connsiteX7" fmla="*/ 962542 w 1087966"/>
                  <a:gd name="connsiteY7" fmla="*/ 1191974 h 1290231"/>
                  <a:gd name="connsiteX8" fmla="*/ 548656 w 1087966"/>
                  <a:gd name="connsiteY8" fmla="*/ 1288226 h 1290231"/>
                  <a:gd name="connsiteX9" fmla="*/ 182896 w 1087966"/>
                  <a:gd name="connsiteY9" fmla="*/ 1240100 h 1290231"/>
                  <a:gd name="connsiteX10" fmla="*/ 16 w 1087966"/>
                  <a:gd name="connsiteY10" fmla="*/ 1047595 h 1290231"/>
                  <a:gd name="connsiteX11" fmla="*/ 173270 w 1087966"/>
                  <a:gd name="connsiteY11" fmla="*/ 749211 h 1290231"/>
                  <a:gd name="connsiteX12" fmla="*/ 365776 w 1087966"/>
                  <a:gd name="connsiteY12" fmla="*/ 470079 h 1290231"/>
                  <a:gd name="connsiteX13" fmla="*/ 462028 w 1087966"/>
                  <a:gd name="connsiteY13" fmla="*/ 240276 h 1290231"/>
                  <a:gd name="connsiteX0" fmla="*/ 462028 w 1087966"/>
                  <a:gd name="connsiteY0" fmla="*/ 210016 h 1259971"/>
                  <a:gd name="connsiteX1" fmla="*/ 665763 w 1087966"/>
                  <a:gd name="connsiteY1" fmla="*/ 56011 h 1259971"/>
                  <a:gd name="connsiteX2" fmla="*/ 856664 w 1087966"/>
                  <a:gd name="connsiteY2" fmla="*/ 6682 h 1259971"/>
                  <a:gd name="connsiteX3" fmla="*/ 952917 w 1087966"/>
                  <a:gd name="connsiteY3" fmla="*/ 189562 h 1259971"/>
                  <a:gd name="connsiteX4" fmla="*/ 972167 w 1087966"/>
                  <a:gd name="connsiteY4" fmla="*/ 362817 h 1259971"/>
                  <a:gd name="connsiteX5" fmla="*/ 1087670 w 1087966"/>
                  <a:gd name="connsiteY5" fmla="*/ 555322 h 1259971"/>
                  <a:gd name="connsiteX6" fmla="*/ 933666 w 1087966"/>
                  <a:gd name="connsiteY6" fmla="*/ 882581 h 1259971"/>
                  <a:gd name="connsiteX7" fmla="*/ 962542 w 1087966"/>
                  <a:gd name="connsiteY7" fmla="*/ 1161714 h 1259971"/>
                  <a:gd name="connsiteX8" fmla="*/ 548656 w 1087966"/>
                  <a:gd name="connsiteY8" fmla="*/ 1257966 h 1259971"/>
                  <a:gd name="connsiteX9" fmla="*/ 182896 w 1087966"/>
                  <a:gd name="connsiteY9" fmla="*/ 1209840 h 1259971"/>
                  <a:gd name="connsiteX10" fmla="*/ 16 w 1087966"/>
                  <a:gd name="connsiteY10" fmla="*/ 1017335 h 1259971"/>
                  <a:gd name="connsiteX11" fmla="*/ 173270 w 1087966"/>
                  <a:gd name="connsiteY11" fmla="*/ 718951 h 1259971"/>
                  <a:gd name="connsiteX12" fmla="*/ 365776 w 1087966"/>
                  <a:gd name="connsiteY12" fmla="*/ 439819 h 1259971"/>
                  <a:gd name="connsiteX13" fmla="*/ 462028 w 1087966"/>
                  <a:gd name="connsiteY13" fmla="*/ 210016 h 1259971"/>
                  <a:gd name="connsiteX0" fmla="*/ 462028 w 1087966"/>
                  <a:gd name="connsiteY0" fmla="*/ 205754 h 1255709"/>
                  <a:gd name="connsiteX1" fmla="*/ 665763 w 1087966"/>
                  <a:gd name="connsiteY1" fmla="*/ 51749 h 1255709"/>
                  <a:gd name="connsiteX2" fmla="*/ 840221 w 1087966"/>
                  <a:gd name="connsiteY2" fmla="*/ 78620 h 1255709"/>
                  <a:gd name="connsiteX3" fmla="*/ 856664 w 1087966"/>
                  <a:gd name="connsiteY3" fmla="*/ 2420 h 1255709"/>
                  <a:gd name="connsiteX4" fmla="*/ 952917 w 1087966"/>
                  <a:gd name="connsiteY4" fmla="*/ 185300 h 1255709"/>
                  <a:gd name="connsiteX5" fmla="*/ 972167 w 1087966"/>
                  <a:gd name="connsiteY5" fmla="*/ 358555 h 1255709"/>
                  <a:gd name="connsiteX6" fmla="*/ 1087670 w 1087966"/>
                  <a:gd name="connsiteY6" fmla="*/ 551060 h 1255709"/>
                  <a:gd name="connsiteX7" fmla="*/ 933666 w 1087966"/>
                  <a:gd name="connsiteY7" fmla="*/ 878319 h 1255709"/>
                  <a:gd name="connsiteX8" fmla="*/ 962542 w 1087966"/>
                  <a:gd name="connsiteY8" fmla="*/ 1157452 h 1255709"/>
                  <a:gd name="connsiteX9" fmla="*/ 548656 w 1087966"/>
                  <a:gd name="connsiteY9" fmla="*/ 1253704 h 1255709"/>
                  <a:gd name="connsiteX10" fmla="*/ 182896 w 1087966"/>
                  <a:gd name="connsiteY10" fmla="*/ 1205578 h 1255709"/>
                  <a:gd name="connsiteX11" fmla="*/ 16 w 1087966"/>
                  <a:gd name="connsiteY11" fmla="*/ 1013073 h 1255709"/>
                  <a:gd name="connsiteX12" fmla="*/ 173270 w 1087966"/>
                  <a:gd name="connsiteY12" fmla="*/ 714689 h 1255709"/>
                  <a:gd name="connsiteX13" fmla="*/ 365776 w 1087966"/>
                  <a:gd name="connsiteY13" fmla="*/ 435557 h 1255709"/>
                  <a:gd name="connsiteX14" fmla="*/ 462028 w 1087966"/>
                  <a:gd name="connsiteY14" fmla="*/ 205754 h 1255709"/>
                  <a:gd name="connsiteX0" fmla="*/ 462028 w 1087966"/>
                  <a:gd name="connsiteY0" fmla="*/ 158808 h 1208763"/>
                  <a:gd name="connsiteX1" fmla="*/ 665763 w 1087966"/>
                  <a:gd name="connsiteY1" fmla="*/ 4803 h 1208763"/>
                  <a:gd name="connsiteX2" fmla="*/ 840221 w 1087966"/>
                  <a:gd name="connsiteY2" fmla="*/ 31674 h 1208763"/>
                  <a:gd name="connsiteX3" fmla="*/ 910004 w 1087966"/>
                  <a:gd name="connsiteY3" fmla="*/ 92634 h 1208763"/>
                  <a:gd name="connsiteX4" fmla="*/ 952917 w 1087966"/>
                  <a:gd name="connsiteY4" fmla="*/ 138354 h 1208763"/>
                  <a:gd name="connsiteX5" fmla="*/ 972167 w 1087966"/>
                  <a:gd name="connsiteY5" fmla="*/ 311609 h 1208763"/>
                  <a:gd name="connsiteX6" fmla="*/ 1087670 w 1087966"/>
                  <a:gd name="connsiteY6" fmla="*/ 504114 h 1208763"/>
                  <a:gd name="connsiteX7" fmla="*/ 933666 w 1087966"/>
                  <a:gd name="connsiteY7" fmla="*/ 831373 h 1208763"/>
                  <a:gd name="connsiteX8" fmla="*/ 962542 w 1087966"/>
                  <a:gd name="connsiteY8" fmla="*/ 1110506 h 1208763"/>
                  <a:gd name="connsiteX9" fmla="*/ 548656 w 1087966"/>
                  <a:gd name="connsiteY9" fmla="*/ 1206758 h 1208763"/>
                  <a:gd name="connsiteX10" fmla="*/ 182896 w 1087966"/>
                  <a:gd name="connsiteY10" fmla="*/ 1158632 h 1208763"/>
                  <a:gd name="connsiteX11" fmla="*/ 16 w 1087966"/>
                  <a:gd name="connsiteY11" fmla="*/ 966127 h 1208763"/>
                  <a:gd name="connsiteX12" fmla="*/ 173270 w 1087966"/>
                  <a:gd name="connsiteY12" fmla="*/ 667743 h 1208763"/>
                  <a:gd name="connsiteX13" fmla="*/ 365776 w 1087966"/>
                  <a:gd name="connsiteY13" fmla="*/ 388611 h 1208763"/>
                  <a:gd name="connsiteX14" fmla="*/ 462028 w 1087966"/>
                  <a:gd name="connsiteY14" fmla="*/ 158808 h 1208763"/>
                  <a:gd name="connsiteX0" fmla="*/ 462028 w 1038089"/>
                  <a:gd name="connsiteY0" fmla="*/ 158808 h 1208763"/>
                  <a:gd name="connsiteX1" fmla="*/ 665763 w 1038089"/>
                  <a:gd name="connsiteY1" fmla="*/ 4803 h 1208763"/>
                  <a:gd name="connsiteX2" fmla="*/ 840221 w 1038089"/>
                  <a:gd name="connsiteY2" fmla="*/ 31674 h 1208763"/>
                  <a:gd name="connsiteX3" fmla="*/ 910004 w 1038089"/>
                  <a:gd name="connsiteY3" fmla="*/ 92634 h 1208763"/>
                  <a:gd name="connsiteX4" fmla="*/ 952917 w 1038089"/>
                  <a:gd name="connsiteY4" fmla="*/ 138354 h 1208763"/>
                  <a:gd name="connsiteX5" fmla="*/ 972167 w 1038089"/>
                  <a:gd name="connsiteY5" fmla="*/ 311609 h 1208763"/>
                  <a:gd name="connsiteX6" fmla="*/ 1037594 w 1038089"/>
                  <a:gd name="connsiteY6" fmla="*/ 496960 h 1208763"/>
                  <a:gd name="connsiteX7" fmla="*/ 933666 w 1038089"/>
                  <a:gd name="connsiteY7" fmla="*/ 831373 h 1208763"/>
                  <a:gd name="connsiteX8" fmla="*/ 962542 w 1038089"/>
                  <a:gd name="connsiteY8" fmla="*/ 1110506 h 1208763"/>
                  <a:gd name="connsiteX9" fmla="*/ 548656 w 1038089"/>
                  <a:gd name="connsiteY9" fmla="*/ 1206758 h 1208763"/>
                  <a:gd name="connsiteX10" fmla="*/ 182896 w 1038089"/>
                  <a:gd name="connsiteY10" fmla="*/ 1158632 h 1208763"/>
                  <a:gd name="connsiteX11" fmla="*/ 16 w 1038089"/>
                  <a:gd name="connsiteY11" fmla="*/ 966127 h 1208763"/>
                  <a:gd name="connsiteX12" fmla="*/ 173270 w 1038089"/>
                  <a:gd name="connsiteY12" fmla="*/ 667743 h 1208763"/>
                  <a:gd name="connsiteX13" fmla="*/ 365776 w 1038089"/>
                  <a:gd name="connsiteY13" fmla="*/ 388611 h 1208763"/>
                  <a:gd name="connsiteX14" fmla="*/ 462028 w 1038089"/>
                  <a:gd name="connsiteY14" fmla="*/ 158808 h 1208763"/>
                  <a:gd name="connsiteX0" fmla="*/ 462028 w 1038926"/>
                  <a:gd name="connsiteY0" fmla="*/ 158808 h 1208763"/>
                  <a:gd name="connsiteX1" fmla="*/ 665763 w 1038926"/>
                  <a:gd name="connsiteY1" fmla="*/ 4803 h 1208763"/>
                  <a:gd name="connsiteX2" fmla="*/ 840221 w 1038926"/>
                  <a:gd name="connsiteY2" fmla="*/ 31674 h 1208763"/>
                  <a:gd name="connsiteX3" fmla="*/ 910004 w 1038926"/>
                  <a:gd name="connsiteY3" fmla="*/ 92634 h 1208763"/>
                  <a:gd name="connsiteX4" fmla="*/ 952917 w 1038926"/>
                  <a:gd name="connsiteY4" fmla="*/ 138354 h 1208763"/>
                  <a:gd name="connsiteX5" fmla="*/ 972167 w 1038926"/>
                  <a:gd name="connsiteY5" fmla="*/ 311609 h 1208763"/>
                  <a:gd name="connsiteX6" fmla="*/ 1037594 w 1038926"/>
                  <a:gd name="connsiteY6" fmla="*/ 496960 h 1208763"/>
                  <a:gd name="connsiteX7" fmla="*/ 905051 w 1038926"/>
                  <a:gd name="connsiteY7" fmla="*/ 724067 h 1208763"/>
                  <a:gd name="connsiteX8" fmla="*/ 962542 w 1038926"/>
                  <a:gd name="connsiteY8" fmla="*/ 1110506 h 1208763"/>
                  <a:gd name="connsiteX9" fmla="*/ 548656 w 1038926"/>
                  <a:gd name="connsiteY9" fmla="*/ 1206758 h 1208763"/>
                  <a:gd name="connsiteX10" fmla="*/ 182896 w 1038926"/>
                  <a:gd name="connsiteY10" fmla="*/ 1158632 h 1208763"/>
                  <a:gd name="connsiteX11" fmla="*/ 16 w 1038926"/>
                  <a:gd name="connsiteY11" fmla="*/ 966127 h 1208763"/>
                  <a:gd name="connsiteX12" fmla="*/ 173270 w 1038926"/>
                  <a:gd name="connsiteY12" fmla="*/ 667743 h 1208763"/>
                  <a:gd name="connsiteX13" fmla="*/ 365776 w 1038926"/>
                  <a:gd name="connsiteY13" fmla="*/ 388611 h 1208763"/>
                  <a:gd name="connsiteX14" fmla="*/ 462028 w 1038926"/>
                  <a:gd name="connsiteY14" fmla="*/ 158808 h 1208763"/>
                  <a:gd name="connsiteX0" fmla="*/ 462028 w 1024890"/>
                  <a:gd name="connsiteY0" fmla="*/ 158808 h 1208763"/>
                  <a:gd name="connsiteX1" fmla="*/ 665763 w 1024890"/>
                  <a:gd name="connsiteY1" fmla="*/ 4803 h 1208763"/>
                  <a:gd name="connsiteX2" fmla="*/ 840221 w 1024890"/>
                  <a:gd name="connsiteY2" fmla="*/ 31674 h 1208763"/>
                  <a:gd name="connsiteX3" fmla="*/ 910004 w 1024890"/>
                  <a:gd name="connsiteY3" fmla="*/ 92634 h 1208763"/>
                  <a:gd name="connsiteX4" fmla="*/ 952917 w 1024890"/>
                  <a:gd name="connsiteY4" fmla="*/ 138354 h 1208763"/>
                  <a:gd name="connsiteX5" fmla="*/ 972167 w 1024890"/>
                  <a:gd name="connsiteY5" fmla="*/ 311609 h 1208763"/>
                  <a:gd name="connsiteX6" fmla="*/ 1023287 w 1024890"/>
                  <a:gd name="connsiteY6" fmla="*/ 461191 h 1208763"/>
                  <a:gd name="connsiteX7" fmla="*/ 905051 w 1024890"/>
                  <a:gd name="connsiteY7" fmla="*/ 724067 h 1208763"/>
                  <a:gd name="connsiteX8" fmla="*/ 962542 w 1024890"/>
                  <a:gd name="connsiteY8" fmla="*/ 1110506 h 1208763"/>
                  <a:gd name="connsiteX9" fmla="*/ 548656 w 1024890"/>
                  <a:gd name="connsiteY9" fmla="*/ 1206758 h 1208763"/>
                  <a:gd name="connsiteX10" fmla="*/ 182896 w 1024890"/>
                  <a:gd name="connsiteY10" fmla="*/ 1158632 h 1208763"/>
                  <a:gd name="connsiteX11" fmla="*/ 16 w 1024890"/>
                  <a:gd name="connsiteY11" fmla="*/ 966127 h 1208763"/>
                  <a:gd name="connsiteX12" fmla="*/ 173270 w 1024890"/>
                  <a:gd name="connsiteY12" fmla="*/ 667743 h 1208763"/>
                  <a:gd name="connsiteX13" fmla="*/ 365776 w 1024890"/>
                  <a:gd name="connsiteY13" fmla="*/ 388611 h 1208763"/>
                  <a:gd name="connsiteX14" fmla="*/ 462028 w 1024890"/>
                  <a:gd name="connsiteY14" fmla="*/ 158808 h 120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4890" h="1208763">
                    <a:moveTo>
                      <a:pt x="462028" y="158808"/>
                    </a:moveTo>
                    <a:cubicBezTo>
                      <a:pt x="512026" y="94840"/>
                      <a:pt x="602731" y="25992"/>
                      <a:pt x="665763" y="4803"/>
                    </a:cubicBezTo>
                    <a:cubicBezTo>
                      <a:pt x="728795" y="-16386"/>
                      <a:pt x="808404" y="39895"/>
                      <a:pt x="840221" y="31674"/>
                    </a:cubicBezTo>
                    <a:cubicBezTo>
                      <a:pt x="872038" y="23453"/>
                      <a:pt x="891221" y="74854"/>
                      <a:pt x="910004" y="92634"/>
                    </a:cubicBezTo>
                    <a:cubicBezTo>
                      <a:pt x="928787" y="110414"/>
                      <a:pt x="942557" y="101858"/>
                      <a:pt x="952917" y="138354"/>
                    </a:cubicBezTo>
                    <a:cubicBezTo>
                      <a:pt x="963278" y="174850"/>
                      <a:pt x="960439" y="257803"/>
                      <a:pt x="972167" y="311609"/>
                    </a:cubicBezTo>
                    <a:cubicBezTo>
                      <a:pt x="983895" y="365415"/>
                      <a:pt x="1034473" y="392448"/>
                      <a:pt x="1023287" y="461191"/>
                    </a:cubicBezTo>
                    <a:cubicBezTo>
                      <a:pt x="1012101" y="529934"/>
                      <a:pt x="915175" y="615848"/>
                      <a:pt x="905051" y="724067"/>
                    </a:cubicBezTo>
                    <a:cubicBezTo>
                      <a:pt x="894927" y="832286"/>
                      <a:pt x="1021941" y="1030058"/>
                      <a:pt x="962542" y="1110506"/>
                    </a:cubicBezTo>
                    <a:cubicBezTo>
                      <a:pt x="903143" y="1190955"/>
                      <a:pt x="678597" y="1198737"/>
                      <a:pt x="548656" y="1206758"/>
                    </a:cubicBezTo>
                    <a:cubicBezTo>
                      <a:pt x="418715" y="1214779"/>
                      <a:pt x="274336" y="1198737"/>
                      <a:pt x="182896" y="1158632"/>
                    </a:cubicBezTo>
                    <a:cubicBezTo>
                      <a:pt x="91456" y="1118527"/>
                      <a:pt x="1620" y="1047942"/>
                      <a:pt x="16" y="966127"/>
                    </a:cubicBezTo>
                    <a:cubicBezTo>
                      <a:pt x="-1588" y="884312"/>
                      <a:pt x="112310" y="763996"/>
                      <a:pt x="173270" y="667743"/>
                    </a:cubicBezTo>
                    <a:cubicBezTo>
                      <a:pt x="234230" y="571490"/>
                      <a:pt x="317650" y="473433"/>
                      <a:pt x="365776" y="388611"/>
                    </a:cubicBezTo>
                    <a:cubicBezTo>
                      <a:pt x="413902" y="303789"/>
                      <a:pt x="412030" y="222776"/>
                      <a:pt x="462028" y="158808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手繪多邊形 12">
                <a:extLst>
                  <a:ext uri="{FF2B5EF4-FFF2-40B4-BE49-F238E27FC236}">
                    <a16:creationId xmlns:a16="http://schemas.microsoft.com/office/drawing/2014/main" id="{77CF5D3D-7B84-4558-8A83-A2F32991C0D3}"/>
                  </a:ext>
                </a:extLst>
              </p:cNvPr>
              <p:cNvSpPr/>
              <p:nvPr/>
            </p:nvSpPr>
            <p:spPr>
              <a:xfrm>
                <a:off x="5379149" y="4938746"/>
                <a:ext cx="695399" cy="1137405"/>
              </a:xfrm>
              <a:custGeom>
                <a:avLst/>
                <a:gdLst>
                  <a:gd name="connsiteX0" fmla="*/ 485634 w 783415"/>
                  <a:gd name="connsiteY0" fmla="*/ 1276745 h 1281365"/>
                  <a:gd name="connsiteX1" fmla="*/ 148750 w 783415"/>
                  <a:gd name="connsiteY1" fmla="*/ 1141991 h 1281365"/>
                  <a:gd name="connsiteX2" fmla="*/ 33246 w 783415"/>
                  <a:gd name="connsiteY2" fmla="*/ 785856 h 1281365"/>
                  <a:gd name="connsiteX3" fmla="*/ 100623 w 783415"/>
                  <a:gd name="connsiteY3" fmla="*/ 525974 h 1281365"/>
                  <a:gd name="connsiteX4" fmla="*/ 13996 w 783415"/>
                  <a:gd name="connsiteY4" fmla="*/ 285343 h 1281365"/>
                  <a:gd name="connsiteX5" fmla="*/ 13996 w 783415"/>
                  <a:gd name="connsiteY5" fmla="*/ 102463 h 1281365"/>
                  <a:gd name="connsiteX6" fmla="*/ 148750 w 783415"/>
                  <a:gd name="connsiteY6" fmla="*/ 6210 h 1281365"/>
                  <a:gd name="connsiteX7" fmla="*/ 543385 w 783415"/>
                  <a:gd name="connsiteY7" fmla="*/ 275717 h 1281365"/>
                  <a:gd name="connsiteX8" fmla="*/ 774392 w 783415"/>
                  <a:gd name="connsiteY8" fmla="*/ 593351 h 1281365"/>
                  <a:gd name="connsiteX9" fmla="*/ 726265 w 783415"/>
                  <a:gd name="connsiteY9" fmla="*/ 939861 h 1281365"/>
                  <a:gd name="connsiteX10" fmla="*/ 630013 w 783415"/>
                  <a:gd name="connsiteY10" fmla="*/ 1122741 h 1281365"/>
                  <a:gd name="connsiteX11" fmla="*/ 591512 w 783415"/>
                  <a:gd name="connsiteY11" fmla="*/ 1238244 h 1281365"/>
                  <a:gd name="connsiteX12" fmla="*/ 485634 w 783415"/>
                  <a:gd name="connsiteY12" fmla="*/ 1276745 h 1281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3415" h="1281365">
                    <a:moveTo>
                      <a:pt x="485634" y="1276745"/>
                    </a:moveTo>
                    <a:cubicBezTo>
                      <a:pt x="411840" y="1260703"/>
                      <a:pt x="224148" y="1223806"/>
                      <a:pt x="148750" y="1141991"/>
                    </a:cubicBezTo>
                    <a:cubicBezTo>
                      <a:pt x="73352" y="1060176"/>
                      <a:pt x="41267" y="888526"/>
                      <a:pt x="33246" y="785856"/>
                    </a:cubicBezTo>
                    <a:cubicBezTo>
                      <a:pt x="25225" y="683186"/>
                      <a:pt x="103831" y="609393"/>
                      <a:pt x="100623" y="525974"/>
                    </a:cubicBezTo>
                    <a:cubicBezTo>
                      <a:pt x="97415" y="442555"/>
                      <a:pt x="28434" y="355928"/>
                      <a:pt x="13996" y="285343"/>
                    </a:cubicBezTo>
                    <a:cubicBezTo>
                      <a:pt x="-442" y="214758"/>
                      <a:pt x="-8463" y="148985"/>
                      <a:pt x="13996" y="102463"/>
                    </a:cubicBezTo>
                    <a:cubicBezTo>
                      <a:pt x="36455" y="55941"/>
                      <a:pt x="60519" y="-22666"/>
                      <a:pt x="148750" y="6210"/>
                    </a:cubicBezTo>
                    <a:cubicBezTo>
                      <a:pt x="236981" y="35086"/>
                      <a:pt x="439111" y="177860"/>
                      <a:pt x="543385" y="275717"/>
                    </a:cubicBezTo>
                    <a:cubicBezTo>
                      <a:pt x="647659" y="373574"/>
                      <a:pt x="743912" y="482660"/>
                      <a:pt x="774392" y="593351"/>
                    </a:cubicBezTo>
                    <a:cubicBezTo>
                      <a:pt x="804872" y="704042"/>
                      <a:pt x="750328" y="851629"/>
                      <a:pt x="726265" y="939861"/>
                    </a:cubicBezTo>
                    <a:cubicBezTo>
                      <a:pt x="702202" y="1028093"/>
                      <a:pt x="652472" y="1073010"/>
                      <a:pt x="630013" y="1122741"/>
                    </a:cubicBezTo>
                    <a:cubicBezTo>
                      <a:pt x="607554" y="1172471"/>
                      <a:pt x="617179" y="1212577"/>
                      <a:pt x="591512" y="1238244"/>
                    </a:cubicBezTo>
                    <a:cubicBezTo>
                      <a:pt x="565845" y="1263911"/>
                      <a:pt x="559428" y="1292787"/>
                      <a:pt x="485634" y="127674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手繪多邊形 14">
                <a:extLst>
                  <a:ext uri="{FF2B5EF4-FFF2-40B4-BE49-F238E27FC236}">
                    <a16:creationId xmlns:a16="http://schemas.microsoft.com/office/drawing/2014/main" id="{FB04670E-C767-4C53-9DC3-E4132A21D851}"/>
                  </a:ext>
                </a:extLst>
              </p:cNvPr>
              <p:cNvSpPr/>
              <p:nvPr/>
            </p:nvSpPr>
            <p:spPr>
              <a:xfrm>
                <a:off x="4424421" y="4364060"/>
                <a:ext cx="1213591" cy="817920"/>
              </a:xfrm>
              <a:custGeom>
                <a:avLst/>
                <a:gdLst>
                  <a:gd name="connsiteX0" fmla="*/ 251383 w 1348640"/>
                  <a:gd name="connsiteY0" fmla="*/ 108892 h 921443"/>
                  <a:gd name="connsiteX1" fmla="*/ 636393 w 1348640"/>
                  <a:gd name="connsiteY1" fmla="*/ 12640 h 921443"/>
                  <a:gd name="connsiteX2" fmla="*/ 1079155 w 1348640"/>
                  <a:gd name="connsiteY2" fmla="*/ 12640 h 921443"/>
                  <a:gd name="connsiteX3" fmla="*/ 1339037 w 1348640"/>
                  <a:gd name="connsiteY3" fmla="*/ 118518 h 921443"/>
                  <a:gd name="connsiteX4" fmla="*/ 1262035 w 1348640"/>
                  <a:gd name="connsiteY4" fmla="*/ 522779 h 921443"/>
                  <a:gd name="connsiteX5" fmla="*/ 973277 w 1348640"/>
                  <a:gd name="connsiteY5" fmla="*/ 705659 h 921443"/>
                  <a:gd name="connsiteX6" fmla="*/ 713395 w 1348640"/>
                  <a:gd name="connsiteY6" fmla="*/ 715284 h 921443"/>
                  <a:gd name="connsiteX7" fmla="*/ 530515 w 1348640"/>
                  <a:gd name="connsiteY7" fmla="*/ 888539 h 921443"/>
                  <a:gd name="connsiteX8" fmla="*/ 261008 w 1348640"/>
                  <a:gd name="connsiteY8" fmla="*/ 907789 h 921443"/>
                  <a:gd name="connsiteX9" fmla="*/ 49252 w 1348640"/>
                  <a:gd name="connsiteY9" fmla="*/ 734534 h 921443"/>
                  <a:gd name="connsiteX10" fmla="*/ 1126 w 1348640"/>
                  <a:gd name="connsiteY10" fmla="*/ 493903 h 921443"/>
                  <a:gd name="connsiteX11" fmla="*/ 78128 w 1348640"/>
                  <a:gd name="connsiteY11" fmla="*/ 234021 h 921443"/>
                  <a:gd name="connsiteX12" fmla="*/ 251383 w 1348640"/>
                  <a:gd name="connsiteY12" fmla="*/ 108892 h 921443"/>
                  <a:gd name="connsiteX0" fmla="*/ 251383 w 1367195"/>
                  <a:gd name="connsiteY0" fmla="*/ 108892 h 921443"/>
                  <a:gd name="connsiteX1" fmla="*/ 636393 w 1367195"/>
                  <a:gd name="connsiteY1" fmla="*/ 12640 h 921443"/>
                  <a:gd name="connsiteX2" fmla="*/ 1079155 w 1367195"/>
                  <a:gd name="connsiteY2" fmla="*/ 12640 h 921443"/>
                  <a:gd name="connsiteX3" fmla="*/ 1339037 w 1367195"/>
                  <a:gd name="connsiteY3" fmla="*/ 118518 h 921443"/>
                  <a:gd name="connsiteX4" fmla="*/ 1351503 w 1367195"/>
                  <a:gd name="connsiteY4" fmla="*/ 278685 h 921443"/>
                  <a:gd name="connsiteX5" fmla="*/ 1262035 w 1367195"/>
                  <a:gd name="connsiteY5" fmla="*/ 522779 h 921443"/>
                  <a:gd name="connsiteX6" fmla="*/ 973277 w 1367195"/>
                  <a:gd name="connsiteY6" fmla="*/ 705659 h 921443"/>
                  <a:gd name="connsiteX7" fmla="*/ 713395 w 1367195"/>
                  <a:gd name="connsiteY7" fmla="*/ 715284 h 921443"/>
                  <a:gd name="connsiteX8" fmla="*/ 530515 w 1367195"/>
                  <a:gd name="connsiteY8" fmla="*/ 888539 h 921443"/>
                  <a:gd name="connsiteX9" fmla="*/ 261008 w 1367195"/>
                  <a:gd name="connsiteY9" fmla="*/ 907789 h 921443"/>
                  <a:gd name="connsiteX10" fmla="*/ 49252 w 1367195"/>
                  <a:gd name="connsiteY10" fmla="*/ 734534 h 921443"/>
                  <a:gd name="connsiteX11" fmla="*/ 1126 w 1367195"/>
                  <a:gd name="connsiteY11" fmla="*/ 493903 h 921443"/>
                  <a:gd name="connsiteX12" fmla="*/ 78128 w 1367195"/>
                  <a:gd name="connsiteY12" fmla="*/ 234021 h 921443"/>
                  <a:gd name="connsiteX13" fmla="*/ 251383 w 1367195"/>
                  <a:gd name="connsiteY13" fmla="*/ 108892 h 92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7195" h="921443">
                    <a:moveTo>
                      <a:pt x="251383" y="108892"/>
                    </a:moveTo>
                    <a:cubicBezTo>
                      <a:pt x="344427" y="71995"/>
                      <a:pt x="498431" y="28682"/>
                      <a:pt x="636393" y="12640"/>
                    </a:cubicBezTo>
                    <a:cubicBezTo>
                      <a:pt x="774355" y="-3402"/>
                      <a:pt x="962048" y="-5006"/>
                      <a:pt x="1079155" y="12640"/>
                    </a:cubicBezTo>
                    <a:cubicBezTo>
                      <a:pt x="1196262" y="30286"/>
                      <a:pt x="1293646" y="74177"/>
                      <a:pt x="1339037" y="118518"/>
                    </a:cubicBezTo>
                    <a:cubicBezTo>
                      <a:pt x="1384428" y="162859"/>
                      <a:pt x="1364337" y="211308"/>
                      <a:pt x="1351503" y="278685"/>
                    </a:cubicBezTo>
                    <a:cubicBezTo>
                      <a:pt x="1338669" y="346062"/>
                      <a:pt x="1325073" y="451617"/>
                      <a:pt x="1262035" y="522779"/>
                    </a:cubicBezTo>
                    <a:cubicBezTo>
                      <a:pt x="1198997" y="593941"/>
                      <a:pt x="1064717" y="673575"/>
                      <a:pt x="973277" y="705659"/>
                    </a:cubicBezTo>
                    <a:cubicBezTo>
                      <a:pt x="881837" y="737743"/>
                      <a:pt x="787189" y="684804"/>
                      <a:pt x="713395" y="715284"/>
                    </a:cubicBezTo>
                    <a:cubicBezTo>
                      <a:pt x="639601" y="745764"/>
                      <a:pt x="605913" y="856455"/>
                      <a:pt x="530515" y="888539"/>
                    </a:cubicBezTo>
                    <a:cubicBezTo>
                      <a:pt x="455117" y="920623"/>
                      <a:pt x="341218" y="933456"/>
                      <a:pt x="261008" y="907789"/>
                    </a:cubicBezTo>
                    <a:cubicBezTo>
                      <a:pt x="180798" y="882122"/>
                      <a:pt x="92566" y="803515"/>
                      <a:pt x="49252" y="734534"/>
                    </a:cubicBezTo>
                    <a:cubicBezTo>
                      <a:pt x="5938" y="665553"/>
                      <a:pt x="-3687" y="577322"/>
                      <a:pt x="1126" y="493903"/>
                    </a:cubicBezTo>
                    <a:cubicBezTo>
                      <a:pt x="5939" y="410484"/>
                      <a:pt x="38023" y="298189"/>
                      <a:pt x="78128" y="234021"/>
                    </a:cubicBezTo>
                    <a:cubicBezTo>
                      <a:pt x="118233" y="169853"/>
                      <a:pt x="158339" y="145789"/>
                      <a:pt x="251383" y="10889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3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手繪多邊形 15">
                <a:extLst>
                  <a:ext uri="{FF2B5EF4-FFF2-40B4-BE49-F238E27FC236}">
                    <a16:creationId xmlns:a16="http://schemas.microsoft.com/office/drawing/2014/main" id="{78B7C93E-8C45-4E4B-89BE-C6F6DFCC2253}"/>
                  </a:ext>
                </a:extLst>
              </p:cNvPr>
              <p:cNvSpPr/>
              <p:nvPr/>
            </p:nvSpPr>
            <p:spPr>
              <a:xfrm>
                <a:off x="5409018" y="4522967"/>
                <a:ext cx="157959" cy="323496"/>
              </a:xfrm>
              <a:custGeom>
                <a:avLst/>
                <a:gdLst>
                  <a:gd name="connsiteX0" fmla="*/ 2298 w 177952"/>
                  <a:gd name="connsiteY0" fmla="*/ 168525 h 364440"/>
                  <a:gd name="connsiteX1" fmla="*/ 42780 w 177952"/>
                  <a:gd name="connsiteY1" fmla="*/ 30412 h 364440"/>
                  <a:gd name="connsiteX2" fmla="*/ 104692 w 177952"/>
                  <a:gd name="connsiteY2" fmla="*/ 1837 h 364440"/>
                  <a:gd name="connsiteX3" fmla="*/ 152317 w 177952"/>
                  <a:gd name="connsiteY3" fmla="*/ 63750 h 364440"/>
                  <a:gd name="connsiteX4" fmla="*/ 176130 w 177952"/>
                  <a:gd name="connsiteY4" fmla="*/ 185194 h 364440"/>
                  <a:gd name="connsiteX5" fmla="*/ 104692 w 177952"/>
                  <a:gd name="connsiteY5" fmla="*/ 318544 h 364440"/>
                  <a:gd name="connsiteX6" fmla="*/ 16586 w 177952"/>
                  <a:gd name="connsiteY6" fmla="*/ 356644 h 364440"/>
                  <a:gd name="connsiteX7" fmla="*/ 2298 w 177952"/>
                  <a:gd name="connsiteY7" fmla="*/ 168525 h 364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952" h="364440">
                    <a:moveTo>
                      <a:pt x="2298" y="168525"/>
                    </a:moveTo>
                    <a:cubicBezTo>
                      <a:pt x="6664" y="114153"/>
                      <a:pt x="25714" y="58193"/>
                      <a:pt x="42780" y="30412"/>
                    </a:cubicBezTo>
                    <a:cubicBezTo>
                      <a:pt x="59846" y="2631"/>
                      <a:pt x="86436" y="-3719"/>
                      <a:pt x="104692" y="1837"/>
                    </a:cubicBezTo>
                    <a:cubicBezTo>
                      <a:pt x="122948" y="7393"/>
                      <a:pt x="140411" y="33190"/>
                      <a:pt x="152317" y="63750"/>
                    </a:cubicBezTo>
                    <a:cubicBezTo>
                      <a:pt x="164223" y="94310"/>
                      <a:pt x="184067" y="142729"/>
                      <a:pt x="176130" y="185194"/>
                    </a:cubicBezTo>
                    <a:cubicBezTo>
                      <a:pt x="168193" y="227659"/>
                      <a:pt x="131283" y="289969"/>
                      <a:pt x="104692" y="318544"/>
                    </a:cubicBezTo>
                    <a:cubicBezTo>
                      <a:pt x="78101" y="347119"/>
                      <a:pt x="34842" y="379663"/>
                      <a:pt x="16586" y="356644"/>
                    </a:cubicBezTo>
                    <a:cubicBezTo>
                      <a:pt x="-1670" y="333625"/>
                      <a:pt x="-2068" y="222897"/>
                      <a:pt x="2298" y="16852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手繪多邊形 16">
                <a:extLst>
                  <a:ext uri="{FF2B5EF4-FFF2-40B4-BE49-F238E27FC236}">
                    <a16:creationId xmlns:a16="http://schemas.microsoft.com/office/drawing/2014/main" id="{86987D57-2C8C-4B18-8D6C-9D40CC0A1622}"/>
                  </a:ext>
                </a:extLst>
              </p:cNvPr>
              <p:cNvSpPr/>
              <p:nvPr/>
            </p:nvSpPr>
            <p:spPr>
              <a:xfrm>
                <a:off x="5078969" y="4611427"/>
                <a:ext cx="270067" cy="124545"/>
              </a:xfrm>
              <a:custGeom>
                <a:avLst/>
                <a:gdLst>
                  <a:gd name="connsiteX0" fmla="*/ 24078 w 304249"/>
                  <a:gd name="connsiteY0" fmla="*/ 140305 h 140308"/>
                  <a:gd name="connsiteX1" fmla="*/ 16934 w 304249"/>
                  <a:gd name="connsiteY1" fmla="*/ 83155 h 140308"/>
                  <a:gd name="connsiteX2" fmla="*/ 76465 w 304249"/>
                  <a:gd name="connsiteY2" fmla="*/ 2193 h 140308"/>
                  <a:gd name="connsiteX3" fmla="*/ 271728 w 304249"/>
                  <a:gd name="connsiteY3" fmla="*/ 28387 h 140308"/>
                  <a:gd name="connsiteX4" fmla="*/ 281253 w 304249"/>
                  <a:gd name="connsiteY4" fmla="*/ 85537 h 140308"/>
                  <a:gd name="connsiteX5" fmla="*/ 24078 w 304249"/>
                  <a:gd name="connsiteY5" fmla="*/ 140305 h 140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249" h="140308">
                    <a:moveTo>
                      <a:pt x="24078" y="140305"/>
                    </a:moveTo>
                    <a:cubicBezTo>
                      <a:pt x="-19975" y="139908"/>
                      <a:pt x="8203" y="106174"/>
                      <a:pt x="16934" y="83155"/>
                    </a:cubicBezTo>
                    <a:cubicBezTo>
                      <a:pt x="25665" y="60136"/>
                      <a:pt x="33999" y="11321"/>
                      <a:pt x="76465" y="2193"/>
                    </a:cubicBezTo>
                    <a:cubicBezTo>
                      <a:pt x="118931" y="-6935"/>
                      <a:pt x="237597" y="14496"/>
                      <a:pt x="271728" y="28387"/>
                    </a:cubicBezTo>
                    <a:cubicBezTo>
                      <a:pt x="305859" y="42278"/>
                      <a:pt x="319353" y="65297"/>
                      <a:pt x="281253" y="85537"/>
                    </a:cubicBezTo>
                    <a:cubicBezTo>
                      <a:pt x="243153" y="105777"/>
                      <a:pt x="68131" y="140702"/>
                      <a:pt x="24078" y="140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手繪多邊形 17">
                <a:extLst>
                  <a:ext uri="{FF2B5EF4-FFF2-40B4-BE49-F238E27FC236}">
                    <a16:creationId xmlns:a16="http://schemas.microsoft.com/office/drawing/2014/main" id="{68D8C493-95F4-4207-8586-2541CE19F474}"/>
                  </a:ext>
                </a:extLst>
              </p:cNvPr>
              <p:cNvSpPr/>
              <p:nvPr/>
            </p:nvSpPr>
            <p:spPr>
              <a:xfrm>
                <a:off x="5096190" y="4748621"/>
                <a:ext cx="282789" cy="156462"/>
              </a:xfrm>
              <a:custGeom>
                <a:avLst/>
                <a:gdLst>
                  <a:gd name="connsiteX0" fmla="*/ 23727 w 318581"/>
                  <a:gd name="connsiteY0" fmla="*/ 64329 h 176265"/>
                  <a:gd name="connsiteX1" fmla="*/ 157077 w 318581"/>
                  <a:gd name="connsiteY1" fmla="*/ 38135 h 176265"/>
                  <a:gd name="connsiteX2" fmla="*/ 257089 w 318581"/>
                  <a:gd name="connsiteY2" fmla="*/ 35 h 176265"/>
                  <a:gd name="connsiteX3" fmla="*/ 311858 w 318581"/>
                  <a:gd name="connsiteY3" fmla="*/ 33372 h 176265"/>
                  <a:gd name="connsiteX4" fmla="*/ 304714 w 318581"/>
                  <a:gd name="connsiteY4" fmla="*/ 128622 h 176265"/>
                  <a:gd name="connsiteX5" fmla="*/ 195177 w 318581"/>
                  <a:gd name="connsiteY5" fmla="*/ 176247 h 176265"/>
                  <a:gd name="connsiteX6" fmla="*/ 16583 w 318581"/>
                  <a:gd name="connsiteY6" fmla="*/ 123860 h 176265"/>
                  <a:gd name="connsiteX7" fmla="*/ 23727 w 318581"/>
                  <a:gd name="connsiteY7" fmla="*/ 64329 h 17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581" h="176265">
                    <a:moveTo>
                      <a:pt x="23727" y="64329"/>
                    </a:moveTo>
                    <a:cubicBezTo>
                      <a:pt x="47143" y="50042"/>
                      <a:pt x="118183" y="48851"/>
                      <a:pt x="157077" y="38135"/>
                    </a:cubicBezTo>
                    <a:cubicBezTo>
                      <a:pt x="195971" y="27419"/>
                      <a:pt x="231292" y="829"/>
                      <a:pt x="257089" y="35"/>
                    </a:cubicBezTo>
                    <a:cubicBezTo>
                      <a:pt x="282886" y="-759"/>
                      <a:pt x="303921" y="11941"/>
                      <a:pt x="311858" y="33372"/>
                    </a:cubicBezTo>
                    <a:cubicBezTo>
                      <a:pt x="319795" y="54803"/>
                      <a:pt x="324161" y="104809"/>
                      <a:pt x="304714" y="128622"/>
                    </a:cubicBezTo>
                    <a:cubicBezTo>
                      <a:pt x="285267" y="152435"/>
                      <a:pt x="243199" y="177041"/>
                      <a:pt x="195177" y="176247"/>
                    </a:cubicBezTo>
                    <a:cubicBezTo>
                      <a:pt x="147155" y="175453"/>
                      <a:pt x="45158" y="138147"/>
                      <a:pt x="16583" y="123860"/>
                    </a:cubicBezTo>
                    <a:cubicBezTo>
                      <a:pt x="-11992" y="109573"/>
                      <a:pt x="311" y="78616"/>
                      <a:pt x="23727" y="6432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手繪多邊形 18">
                <a:extLst>
                  <a:ext uri="{FF2B5EF4-FFF2-40B4-BE49-F238E27FC236}">
                    <a16:creationId xmlns:a16="http://schemas.microsoft.com/office/drawing/2014/main" id="{872FE89D-69E4-43AF-BDC9-6A4CC5B453CD}"/>
                  </a:ext>
                </a:extLst>
              </p:cNvPr>
              <p:cNvSpPr/>
              <p:nvPr/>
            </p:nvSpPr>
            <p:spPr>
              <a:xfrm>
                <a:off x="4847895" y="4511044"/>
                <a:ext cx="227211" cy="229624"/>
              </a:xfrm>
              <a:custGeom>
                <a:avLst/>
                <a:gdLst>
                  <a:gd name="connsiteX0" fmla="*/ 1030 w 255969"/>
                  <a:gd name="connsiteY0" fmla="*/ 122426 h 258687"/>
                  <a:gd name="connsiteX1" fmla="*/ 39130 w 255969"/>
                  <a:gd name="connsiteY1" fmla="*/ 31938 h 258687"/>
                  <a:gd name="connsiteX2" fmla="*/ 129617 w 255969"/>
                  <a:gd name="connsiteY2" fmla="*/ 982 h 258687"/>
                  <a:gd name="connsiteX3" fmla="*/ 224867 w 255969"/>
                  <a:gd name="connsiteY3" fmla="*/ 62894 h 258687"/>
                  <a:gd name="connsiteX4" fmla="*/ 255824 w 255969"/>
                  <a:gd name="connsiteY4" fmla="*/ 139094 h 258687"/>
                  <a:gd name="connsiteX5" fmla="*/ 215342 w 255969"/>
                  <a:gd name="connsiteY5" fmla="*/ 241488 h 258687"/>
                  <a:gd name="connsiteX6" fmla="*/ 112949 w 255969"/>
                  <a:gd name="connsiteY6" fmla="*/ 255776 h 258687"/>
                  <a:gd name="connsiteX7" fmla="*/ 20080 w 255969"/>
                  <a:gd name="connsiteY7" fmla="*/ 210532 h 258687"/>
                  <a:gd name="connsiteX8" fmla="*/ 1030 w 255969"/>
                  <a:gd name="connsiteY8" fmla="*/ 122426 h 25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5969" h="258687">
                    <a:moveTo>
                      <a:pt x="1030" y="122426"/>
                    </a:moveTo>
                    <a:cubicBezTo>
                      <a:pt x="4205" y="92660"/>
                      <a:pt x="17699" y="52179"/>
                      <a:pt x="39130" y="31938"/>
                    </a:cubicBezTo>
                    <a:cubicBezTo>
                      <a:pt x="60561" y="11697"/>
                      <a:pt x="98661" y="-4177"/>
                      <a:pt x="129617" y="982"/>
                    </a:cubicBezTo>
                    <a:cubicBezTo>
                      <a:pt x="160573" y="6141"/>
                      <a:pt x="203833" y="39875"/>
                      <a:pt x="224867" y="62894"/>
                    </a:cubicBezTo>
                    <a:cubicBezTo>
                      <a:pt x="245901" y="85913"/>
                      <a:pt x="257411" y="109328"/>
                      <a:pt x="255824" y="139094"/>
                    </a:cubicBezTo>
                    <a:cubicBezTo>
                      <a:pt x="254237" y="168860"/>
                      <a:pt x="239155" y="222041"/>
                      <a:pt x="215342" y="241488"/>
                    </a:cubicBezTo>
                    <a:cubicBezTo>
                      <a:pt x="191530" y="260935"/>
                      <a:pt x="145493" y="260935"/>
                      <a:pt x="112949" y="255776"/>
                    </a:cubicBezTo>
                    <a:cubicBezTo>
                      <a:pt x="80405" y="250617"/>
                      <a:pt x="38733" y="229582"/>
                      <a:pt x="20080" y="210532"/>
                    </a:cubicBezTo>
                    <a:cubicBezTo>
                      <a:pt x="1427" y="191482"/>
                      <a:pt x="-2145" y="152192"/>
                      <a:pt x="1030" y="1224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手繪多邊形 19">
                <a:extLst>
                  <a:ext uri="{FF2B5EF4-FFF2-40B4-BE49-F238E27FC236}">
                    <a16:creationId xmlns:a16="http://schemas.microsoft.com/office/drawing/2014/main" id="{2390F0CD-5BEB-4F59-A6E2-81570B2AB905}"/>
                  </a:ext>
                </a:extLst>
              </p:cNvPr>
              <p:cNvSpPr/>
              <p:nvPr/>
            </p:nvSpPr>
            <p:spPr>
              <a:xfrm>
                <a:off x="4700747" y="4797063"/>
                <a:ext cx="244262" cy="290126"/>
              </a:xfrm>
              <a:custGeom>
                <a:avLst/>
                <a:gdLst>
                  <a:gd name="connsiteX0" fmla="*/ 114 w 275178"/>
                  <a:gd name="connsiteY0" fmla="*/ 105006 h 326847"/>
                  <a:gd name="connsiteX1" fmla="*/ 47739 w 275178"/>
                  <a:gd name="connsiteY1" fmla="*/ 21662 h 326847"/>
                  <a:gd name="connsiteX2" fmla="*/ 190614 w 275178"/>
                  <a:gd name="connsiteY2" fmla="*/ 2612 h 326847"/>
                  <a:gd name="connsiteX3" fmla="*/ 264433 w 275178"/>
                  <a:gd name="connsiteY3" fmla="*/ 66906 h 326847"/>
                  <a:gd name="connsiteX4" fmla="*/ 262052 w 275178"/>
                  <a:gd name="connsiteY4" fmla="*/ 188349 h 326847"/>
                  <a:gd name="connsiteX5" fmla="*/ 145371 w 275178"/>
                  <a:gd name="connsiteY5" fmla="*/ 307412 h 326847"/>
                  <a:gd name="connsiteX6" fmla="*/ 38214 w 275178"/>
                  <a:gd name="connsiteY6" fmla="*/ 307412 h 326847"/>
                  <a:gd name="connsiteX7" fmla="*/ 114 w 275178"/>
                  <a:gd name="connsiteY7" fmla="*/ 105006 h 326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5178" h="326847">
                    <a:moveTo>
                      <a:pt x="114" y="105006"/>
                    </a:moveTo>
                    <a:cubicBezTo>
                      <a:pt x="1701" y="57381"/>
                      <a:pt x="15989" y="38728"/>
                      <a:pt x="47739" y="21662"/>
                    </a:cubicBezTo>
                    <a:cubicBezTo>
                      <a:pt x="79489" y="4596"/>
                      <a:pt x="154498" y="-4929"/>
                      <a:pt x="190614" y="2612"/>
                    </a:cubicBezTo>
                    <a:cubicBezTo>
                      <a:pt x="226730" y="10153"/>
                      <a:pt x="252527" y="35950"/>
                      <a:pt x="264433" y="66906"/>
                    </a:cubicBezTo>
                    <a:cubicBezTo>
                      <a:pt x="276339" y="97862"/>
                      <a:pt x="281896" y="148265"/>
                      <a:pt x="262052" y="188349"/>
                    </a:cubicBezTo>
                    <a:cubicBezTo>
                      <a:pt x="242208" y="228433"/>
                      <a:pt x="182677" y="287568"/>
                      <a:pt x="145371" y="307412"/>
                    </a:cubicBezTo>
                    <a:cubicBezTo>
                      <a:pt x="108065" y="327256"/>
                      <a:pt x="62820" y="338765"/>
                      <a:pt x="38214" y="307412"/>
                    </a:cubicBezTo>
                    <a:cubicBezTo>
                      <a:pt x="13608" y="276059"/>
                      <a:pt x="-1473" y="152631"/>
                      <a:pt x="114" y="1050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手繪多邊形 20">
                <a:extLst>
                  <a:ext uri="{FF2B5EF4-FFF2-40B4-BE49-F238E27FC236}">
                    <a16:creationId xmlns:a16="http://schemas.microsoft.com/office/drawing/2014/main" id="{3B604C68-F544-4E50-BB03-725263FF6EDA}"/>
                  </a:ext>
                </a:extLst>
              </p:cNvPr>
              <p:cNvSpPr/>
              <p:nvPr/>
            </p:nvSpPr>
            <p:spPr>
              <a:xfrm>
                <a:off x="4552740" y="4571018"/>
                <a:ext cx="79053" cy="114329"/>
              </a:xfrm>
              <a:custGeom>
                <a:avLst/>
                <a:gdLst>
                  <a:gd name="connsiteX0" fmla="*/ 50174 w 89059"/>
                  <a:gd name="connsiteY0" fmla="*/ 128679 h 128799"/>
                  <a:gd name="connsiteX1" fmla="*/ 168 w 89059"/>
                  <a:gd name="connsiteY1" fmla="*/ 76292 h 128799"/>
                  <a:gd name="connsiteX2" fmla="*/ 35887 w 89059"/>
                  <a:gd name="connsiteY2" fmla="*/ 92 h 128799"/>
                  <a:gd name="connsiteX3" fmla="*/ 88274 w 89059"/>
                  <a:gd name="connsiteY3" fmla="*/ 62004 h 128799"/>
                  <a:gd name="connsiteX4" fmla="*/ 50174 w 89059"/>
                  <a:gd name="connsiteY4" fmla="*/ 128679 h 128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059" h="128799">
                    <a:moveTo>
                      <a:pt x="50174" y="128679"/>
                    </a:moveTo>
                    <a:cubicBezTo>
                      <a:pt x="35490" y="131060"/>
                      <a:pt x="2549" y="97723"/>
                      <a:pt x="168" y="76292"/>
                    </a:cubicBezTo>
                    <a:cubicBezTo>
                      <a:pt x="-2213" y="54861"/>
                      <a:pt x="21203" y="2473"/>
                      <a:pt x="35887" y="92"/>
                    </a:cubicBezTo>
                    <a:cubicBezTo>
                      <a:pt x="50571" y="-2289"/>
                      <a:pt x="82321" y="41763"/>
                      <a:pt x="88274" y="62004"/>
                    </a:cubicBezTo>
                    <a:cubicBezTo>
                      <a:pt x="94227" y="82245"/>
                      <a:pt x="64858" y="126298"/>
                      <a:pt x="50174" y="12867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手繪多邊形 21">
                <a:extLst>
                  <a:ext uri="{FF2B5EF4-FFF2-40B4-BE49-F238E27FC236}">
                    <a16:creationId xmlns:a16="http://schemas.microsoft.com/office/drawing/2014/main" id="{F8BC3028-B545-449F-93C2-60B167957A34}"/>
                  </a:ext>
                </a:extLst>
              </p:cNvPr>
              <p:cNvSpPr/>
              <p:nvPr/>
            </p:nvSpPr>
            <p:spPr>
              <a:xfrm>
                <a:off x="4662572" y="4481308"/>
                <a:ext cx="145220" cy="239004"/>
              </a:xfrm>
              <a:custGeom>
                <a:avLst/>
                <a:gdLst>
                  <a:gd name="connsiteX0" fmla="*/ 24071 w 163600"/>
                  <a:gd name="connsiteY0" fmla="*/ 46387 h 269254"/>
                  <a:gd name="connsiteX1" fmla="*/ 259 w 163600"/>
                  <a:gd name="connsiteY1" fmla="*/ 148781 h 269254"/>
                  <a:gd name="connsiteX2" fmla="*/ 35978 w 163600"/>
                  <a:gd name="connsiteY2" fmla="*/ 248793 h 269254"/>
                  <a:gd name="connsiteX3" fmla="*/ 107415 w 163600"/>
                  <a:gd name="connsiteY3" fmla="*/ 263081 h 269254"/>
                  <a:gd name="connsiteX4" fmla="*/ 159803 w 163600"/>
                  <a:gd name="connsiteY4" fmla="*/ 172593 h 269254"/>
                  <a:gd name="connsiteX5" fmla="*/ 152659 w 163600"/>
                  <a:gd name="connsiteY5" fmla="*/ 29718 h 269254"/>
                  <a:gd name="connsiteX6" fmla="*/ 97890 w 163600"/>
                  <a:gd name="connsiteY6" fmla="*/ 1143 h 269254"/>
                  <a:gd name="connsiteX7" fmla="*/ 24071 w 163600"/>
                  <a:gd name="connsiteY7" fmla="*/ 46387 h 269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00" h="269254">
                    <a:moveTo>
                      <a:pt x="24071" y="46387"/>
                    </a:moveTo>
                    <a:cubicBezTo>
                      <a:pt x="7799" y="70993"/>
                      <a:pt x="-1725" y="115047"/>
                      <a:pt x="259" y="148781"/>
                    </a:cubicBezTo>
                    <a:cubicBezTo>
                      <a:pt x="2243" y="182515"/>
                      <a:pt x="18119" y="229743"/>
                      <a:pt x="35978" y="248793"/>
                    </a:cubicBezTo>
                    <a:cubicBezTo>
                      <a:pt x="53837" y="267843"/>
                      <a:pt x="86778" y="275781"/>
                      <a:pt x="107415" y="263081"/>
                    </a:cubicBezTo>
                    <a:cubicBezTo>
                      <a:pt x="128052" y="250381"/>
                      <a:pt x="152262" y="211487"/>
                      <a:pt x="159803" y="172593"/>
                    </a:cubicBezTo>
                    <a:cubicBezTo>
                      <a:pt x="167344" y="133699"/>
                      <a:pt x="162978" y="58293"/>
                      <a:pt x="152659" y="29718"/>
                    </a:cubicBezTo>
                    <a:cubicBezTo>
                      <a:pt x="142340" y="1143"/>
                      <a:pt x="119321" y="-2429"/>
                      <a:pt x="97890" y="1143"/>
                    </a:cubicBezTo>
                    <a:cubicBezTo>
                      <a:pt x="76459" y="4715"/>
                      <a:pt x="40343" y="21781"/>
                      <a:pt x="24071" y="4638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手繪多邊形 22">
                <a:extLst>
                  <a:ext uri="{FF2B5EF4-FFF2-40B4-BE49-F238E27FC236}">
                    <a16:creationId xmlns:a16="http://schemas.microsoft.com/office/drawing/2014/main" id="{D38D1646-EDB0-4E83-AE42-0EA22A9D11B1}"/>
                  </a:ext>
                </a:extLst>
              </p:cNvPr>
              <p:cNvSpPr/>
              <p:nvPr/>
            </p:nvSpPr>
            <p:spPr>
              <a:xfrm>
                <a:off x="4473030" y="4752868"/>
                <a:ext cx="101219" cy="234644"/>
              </a:xfrm>
              <a:custGeom>
                <a:avLst/>
                <a:gdLst>
                  <a:gd name="connsiteX0" fmla="*/ 35198 w 114030"/>
                  <a:gd name="connsiteY0" fmla="*/ 264332 h 264343"/>
                  <a:gd name="connsiteX1" fmla="*/ 1861 w 114030"/>
                  <a:gd name="connsiteY1" fmla="*/ 119076 h 264343"/>
                  <a:gd name="connsiteX2" fmla="*/ 87586 w 114030"/>
                  <a:gd name="connsiteY2" fmla="*/ 13 h 264343"/>
                  <a:gd name="connsiteX3" fmla="*/ 111398 w 114030"/>
                  <a:gd name="connsiteY3" fmla="*/ 126220 h 264343"/>
                  <a:gd name="connsiteX4" fmla="*/ 35198 w 114030"/>
                  <a:gd name="connsiteY4" fmla="*/ 264332 h 2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030" h="264343">
                    <a:moveTo>
                      <a:pt x="35198" y="264332"/>
                    </a:moveTo>
                    <a:cubicBezTo>
                      <a:pt x="16942" y="263141"/>
                      <a:pt x="-6870" y="163129"/>
                      <a:pt x="1861" y="119076"/>
                    </a:cubicBezTo>
                    <a:cubicBezTo>
                      <a:pt x="10592" y="75023"/>
                      <a:pt x="69330" y="-1178"/>
                      <a:pt x="87586" y="13"/>
                    </a:cubicBezTo>
                    <a:cubicBezTo>
                      <a:pt x="105842" y="1204"/>
                      <a:pt x="120129" y="80579"/>
                      <a:pt x="111398" y="126220"/>
                    </a:cubicBezTo>
                    <a:cubicBezTo>
                      <a:pt x="102667" y="171861"/>
                      <a:pt x="53454" y="265523"/>
                      <a:pt x="35198" y="26433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手繪多邊形 23">
                <a:extLst>
                  <a:ext uri="{FF2B5EF4-FFF2-40B4-BE49-F238E27FC236}">
                    <a16:creationId xmlns:a16="http://schemas.microsoft.com/office/drawing/2014/main" id="{BE5B068A-1803-4855-81AA-E21DDD9F3673}"/>
                  </a:ext>
                </a:extLst>
              </p:cNvPr>
              <p:cNvSpPr/>
              <p:nvPr/>
            </p:nvSpPr>
            <p:spPr>
              <a:xfrm>
                <a:off x="4544415" y="4779550"/>
                <a:ext cx="124373" cy="285650"/>
              </a:xfrm>
              <a:custGeom>
                <a:avLst/>
                <a:gdLst>
                  <a:gd name="connsiteX0" fmla="*/ 69077 w 140115"/>
                  <a:gd name="connsiteY0" fmla="*/ 319997 h 321804"/>
                  <a:gd name="connsiteX1" fmla="*/ 21 w 140115"/>
                  <a:gd name="connsiteY1" fmla="*/ 250941 h 321804"/>
                  <a:gd name="connsiteX2" fmla="*/ 61933 w 140115"/>
                  <a:gd name="connsiteY2" fmla="*/ 127116 h 321804"/>
                  <a:gd name="connsiteX3" fmla="*/ 88127 w 140115"/>
                  <a:gd name="connsiteY3" fmla="*/ 34247 h 321804"/>
                  <a:gd name="connsiteX4" fmla="*/ 135752 w 140115"/>
                  <a:gd name="connsiteY4" fmla="*/ 17578 h 321804"/>
                  <a:gd name="connsiteX5" fmla="*/ 133371 w 140115"/>
                  <a:gd name="connsiteY5" fmla="*/ 274753 h 321804"/>
                  <a:gd name="connsiteX6" fmla="*/ 69077 w 140115"/>
                  <a:gd name="connsiteY6" fmla="*/ 319997 h 32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115" h="321804">
                    <a:moveTo>
                      <a:pt x="69077" y="319997"/>
                    </a:moveTo>
                    <a:cubicBezTo>
                      <a:pt x="46852" y="316028"/>
                      <a:pt x="1212" y="283088"/>
                      <a:pt x="21" y="250941"/>
                    </a:cubicBezTo>
                    <a:cubicBezTo>
                      <a:pt x="-1170" y="218794"/>
                      <a:pt x="47249" y="163232"/>
                      <a:pt x="61933" y="127116"/>
                    </a:cubicBezTo>
                    <a:cubicBezTo>
                      <a:pt x="76617" y="91000"/>
                      <a:pt x="75824" y="52503"/>
                      <a:pt x="88127" y="34247"/>
                    </a:cubicBezTo>
                    <a:cubicBezTo>
                      <a:pt x="100430" y="15991"/>
                      <a:pt x="128211" y="-22506"/>
                      <a:pt x="135752" y="17578"/>
                    </a:cubicBezTo>
                    <a:cubicBezTo>
                      <a:pt x="143293" y="57662"/>
                      <a:pt x="140118" y="223556"/>
                      <a:pt x="133371" y="274753"/>
                    </a:cubicBezTo>
                    <a:cubicBezTo>
                      <a:pt x="126624" y="325950"/>
                      <a:pt x="91302" y="323966"/>
                      <a:pt x="69077" y="31999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手繪多邊形 24">
                <a:extLst>
                  <a:ext uri="{FF2B5EF4-FFF2-40B4-BE49-F238E27FC236}">
                    <a16:creationId xmlns:a16="http://schemas.microsoft.com/office/drawing/2014/main" id="{F0D4B24B-C6FE-4883-9B35-4A7A5BE97625}"/>
                  </a:ext>
                </a:extLst>
              </p:cNvPr>
              <p:cNvSpPr/>
              <p:nvPr/>
            </p:nvSpPr>
            <p:spPr>
              <a:xfrm>
                <a:off x="5061075" y="4415199"/>
                <a:ext cx="337323" cy="138872"/>
              </a:xfrm>
              <a:custGeom>
                <a:avLst/>
                <a:gdLst>
                  <a:gd name="connsiteX0" fmla="*/ 1374 w 380018"/>
                  <a:gd name="connsiteY0" fmla="*/ 66095 h 156449"/>
                  <a:gd name="connsiteX1" fmla="*/ 37093 w 380018"/>
                  <a:gd name="connsiteY1" fmla="*/ 6564 h 156449"/>
                  <a:gd name="connsiteX2" fmla="*/ 165680 w 380018"/>
                  <a:gd name="connsiteY2" fmla="*/ 4183 h 156449"/>
                  <a:gd name="connsiteX3" fmla="*/ 320462 w 380018"/>
                  <a:gd name="connsiteY3" fmla="*/ 30377 h 156449"/>
                  <a:gd name="connsiteX4" fmla="*/ 379993 w 380018"/>
                  <a:gd name="connsiteY4" fmla="*/ 92289 h 156449"/>
                  <a:gd name="connsiteX5" fmla="*/ 325224 w 380018"/>
                  <a:gd name="connsiteY5" fmla="*/ 154202 h 156449"/>
                  <a:gd name="connsiteX6" fmla="*/ 153774 w 380018"/>
                  <a:gd name="connsiteY6" fmla="*/ 139914 h 156449"/>
                  <a:gd name="connsiteX7" fmla="*/ 22805 w 380018"/>
                  <a:gd name="connsiteY7" fmla="*/ 111339 h 156449"/>
                  <a:gd name="connsiteX8" fmla="*/ 1374 w 380018"/>
                  <a:gd name="connsiteY8" fmla="*/ 66095 h 156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0018" h="156449">
                    <a:moveTo>
                      <a:pt x="1374" y="66095"/>
                    </a:moveTo>
                    <a:cubicBezTo>
                      <a:pt x="3755" y="48633"/>
                      <a:pt x="9709" y="16883"/>
                      <a:pt x="37093" y="6564"/>
                    </a:cubicBezTo>
                    <a:cubicBezTo>
                      <a:pt x="64477" y="-3755"/>
                      <a:pt x="118452" y="214"/>
                      <a:pt x="165680" y="4183"/>
                    </a:cubicBezTo>
                    <a:cubicBezTo>
                      <a:pt x="212908" y="8152"/>
                      <a:pt x="284743" y="15693"/>
                      <a:pt x="320462" y="30377"/>
                    </a:cubicBezTo>
                    <a:cubicBezTo>
                      <a:pt x="356181" y="45061"/>
                      <a:pt x="379199" y="71652"/>
                      <a:pt x="379993" y="92289"/>
                    </a:cubicBezTo>
                    <a:cubicBezTo>
                      <a:pt x="380787" y="112926"/>
                      <a:pt x="362927" y="146265"/>
                      <a:pt x="325224" y="154202"/>
                    </a:cubicBezTo>
                    <a:cubicBezTo>
                      <a:pt x="287521" y="162139"/>
                      <a:pt x="204177" y="147058"/>
                      <a:pt x="153774" y="139914"/>
                    </a:cubicBezTo>
                    <a:cubicBezTo>
                      <a:pt x="103371" y="132770"/>
                      <a:pt x="48999" y="123245"/>
                      <a:pt x="22805" y="111339"/>
                    </a:cubicBezTo>
                    <a:cubicBezTo>
                      <a:pt x="-3389" y="99433"/>
                      <a:pt x="-1007" y="83557"/>
                      <a:pt x="1374" y="66095"/>
                    </a:cubicBezTo>
                    <a:close/>
                  </a:path>
                </a:pathLst>
              </a:custGeom>
              <a:solidFill>
                <a:srgbClr val="FFFF00"/>
              </a:solidFill>
              <a:ln w="63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手繪多邊形 25">
                <a:extLst>
                  <a:ext uri="{FF2B5EF4-FFF2-40B4-BE49-F238E27FC236}">
                    <a16:creationId xmlns:a16="http://schemas.microsoft.com/office/drawing/2014/main" id="{E31B4AD4-DBB3-4D88-AD6E-F512D9A3A6D5}"/>
                  </a:ext>
                </a:extLst>
              </p:cNvPr>
              <p:cNvSpPr/>
              <p:nvPr/>
            </p:nvSpPr>
            <p:spPr>
              <a:xfrm>
                <a:off x="5570228" y="4407160"/>
                <a:ext cx="982763" cy="1205092"/>
              </a:xfrm>
              <a:custGeom>
                <a:avLst/>
                <a:gdLst>
                  <a:gd name="connsiteX0" fmla="*/ 721537 w 1072373"/>
                  <a:gd name="connsiteY0" fmla="*/ 250956 h 1358204"/>
                  <a:gd name="connsiteX1" fmla="*/ 1019920 w 1072373"/>
                  <a:gd name="connsiteY1" fmla="*/ 404961 h 1358204"/>
                  <a:gd name="connsiteX2" fmla="*/ 1058421 w 1072373"/>
                  <a:gd name="connsiteY2" fmla="*/ 568590 h 1358204"/>
                  <a:gd name="connsiteX3" fmla="*/ 865916 w 1072373"/>
                  <a:gd name="connsiteY3" fmla="*/ 751470 h 1358204"/>
                  <a:gd name="connsiteX4" fmla="*/ 904417 w 1072373"/>
                  <a:gd name="connsiteY4" fmla="*/ 1030603 h 1358204"/>
                  <a:gd name="connsiteX5" fmla="*/ 663785 w 1072373"/>
                  <a:gd name="connsiteY5" fmla="*/ 1357862 h 1358204"/>
                  <a:gd name="connsiteX6" fmla="*/ 529031 w 1072373"/>
                  <a:gd name="connsiteY6" fmla="*/ 1088354 h 1358204"/>
                  <a:gd name="connsiteX7" fmla="*/ 317276 w 1072373"/>
                  <a:gd name="connsiteY7" fmla="*/ 857348 h 1358204"/>
                  <a:gd name="connsiteX8" fmla="*/ 57394 w 1072373"/>
                  <a:gd name="connsiteY8" fmla="*/ 664843 h 1358204"/>
                  <a:gd name="connsiteX9" fmla="*/ 9267 w 1072373"/>
                  <a:gd name="connsiteY9" fmla="*/ 558965 h 1358204"/>
                  <a:gd name="connsiteX10" fmla="*/ 192147 w 1072373"/>
                  <a:gd name="connsiteY10" fmla="*/ 453087 h 1358204"/>
                  <a:gd name="connsiteX11" fmla="*/ 317276 w 1072373"/>
                  <a:gd name="connsiteY11" fmla="*/ 327958 h 1358204"/>
                  <a:gd name="connsiteX12" fmla="*/ 288400 w 1072373"/>
                  <a:gd name="connsiteY12" fmla="*/ 193205 h 1358204"/>
                  <a:gd name="connsiteX13" fmla="*/ 192147 w 1072373"/>
                  <a:gd name="connsiteY13" fmla="*/ 29575 h 1358204"/>
                  <a:gd name="connsiteX14" fmla="*/ 307650 w 1072373"/>
                  <a:gd name="connsiteY14" fmla="*/ 700 h 1358204"/>
                  <a:gd name="connsiteX15" fmla="*/ 452029 w 1072373"/>
                  <a:gd name="connsiteY15" fmla="*/ 39201 h 1358204"/>
                  <a:gd name="connsiteX16" fmla="*/ 721537 w 1072373"/>
                  <a:gd name="connsiteY16" fmla="*/ 250956 h 1358204"/>
                  <a:gd name="connsiteX0" fmla="*/ 721537 w 1072373"/>
                  <a:gd name="connsiteY0" fmla="*/ 250956 h 1358204"/>
                  <a:gd name="connsiteX1" fmla="*/ 1019920 w 1072373"/>
                  <a:gd name="connsiteY1" fmla="*/ 404961 h 1358204"/>
                  <a:gd name="connsiteX2" fmla="*/ 1058421 w 1072373"/>
                  <a:gd name="connsiteY2" fmla="*/ 568590 h 1358204"/>
                  <a:gd name="connsiteX3" fmla="*/ 865916 w 1072373"/>
                  <a:gd name="connsiteY3" fmla="*/ 751470 h 1358204"/>
                  <a:gd name="connsiteX4" fmla="*/ 904417 w 1072373"/>
                  <a:gd name="connsiteY4" fmla="*/ 1030603 h 1358204"/>
                  <a:gd name="connsiteX5" fmla="*/ 663785 w 1072373"/>
                  <a:gd name="connsiteY5" fmla="*/ 1357862 h 1358204"/>
                  <a:gd name="connsiteX6" fmla="*/ 529031 w 1072373"/>
                  <a:gd name="connsiteY6" fmla="*/ 1088354 h 1358204"/>
                  <a:gd name="connsiteX7" fmla="*/ 317276 w 1072373"/>
                  <a:gd name="connsiteY7" fmla="*/ 857348 h 1358204"/>
                  <a:gd name="connsiteX8" fmla="*/ 57394 w 1072373"/>
                  <a:gd name="connsiteY8" fmla="*/ 664843 h 1358204"/>
                  <a:gd name="connsiteX9" fmla="*/ 9267 w 1072373"/>
                  <a:gd name="connsiteY9" fmla="*/ 558965 h 1358204"/>
                  <a:gd name="connsiteX10" fmla="*/ 192147 w 1072373"/>
                  <a:gd name="connsiteY10" fmla="*/ 453087 h 1358204"/>
                  <a:gd name="connsiteX11" fmla="*/ 42956 w 1072373"/>
                  <a:gd name="connsiteY11" fmla="*/ 282238 h 1358204"/>
                  <a:gd name="connsiteX12" fmla="*/ 288400 w 1072373"/>
                  <a:gd name="connsiteY12" fmla="*/ 193205 h 1358204"/>
                  <a:gd name="connsiteX13" fmla="*/ 192147 w 1072373"/>
                  <a:gd name="connsiteY13" fmla="*/ 29575 h 1358204"/>
                  <a:gd name="connsiteX14" fmla="*/ 307650 w 1072373"/>
                  <a:gd name="connsiteY14" fmla="*/ 700 h 1358204"/>
                  <a:gd name="connsiteX15" fmla="*/ 452029 w 1072373"/>
                  <a:gd name="connsiteY15" fmla="*/ 39201 h 1358204"/>
                  <a:gd name="connsiteX16" fmla="*/ 721537 w 1072373"/>
                  <a:gd name="connsiteY16" fmla="*/ 250956 h 1358204"/>
                  <a:gd name="connsiteX0" fmla="*/ 721537 w 1072373"/>
                  <a:gd name="connsiteY0" fmla="*/ 250469 h 1357717"/>
                  <a:gd name="connsiteX1" fmla="*/ 1019920 w 1072373"/>
                  <a:gd name="connsiteY1" fmla="*/ 404474 h 1357717"/>
                  <a:gd name="connsiteX2" fmla="*/ 1058421 w 1072373"/>
                  <a:gd name="connsiteY2" fmla="*/ 568103 h 1357717"/>
                  <a:gd name="connsiteX3" fmla="*/ 865916 w 1072373"/>
                  <a:gd name="connsiteY3" fmla="*/ 750983 h 1357717"/>
                  <a:gd name="connsiteX4" fmla="*/ 904417 w 1072373"/>
                  <a:gd name="connsiteY4" fmla="*/ 1030116 h 1357717"/>
                  <a:gd name="connsiteX5" fmla="*/ 663785 w 1072373"/>
                  <a:gd name="connsiteY5" fmla="*/ 1357375 h 1357717"/>
                  <a:gd name="connsiteX6" fmla="*/ 529031 w 1072373"/>
                  <a:gd name="connsiteY6" fmla="*/ 1087867 h 1357717"/>
                  <a:gd name="connsiteX7" fmla="*/ 317276 w 1072373"/>
                  <a:gd name="connsiteY7" fmla="*/ 856861 h 1357717"/>
                  <a:gd name="connsiteX8" fmla="*/ 57394 w 1072373"/>
                  <a:gd name="connsiteY8" fmla="*/ 664356 h 1357717"/>
                  <a:gd name="connsiteX9" fmla="*/ 9267 w 1072373"/>
                  <a:gd name="connsiteY9" fmla="*/ 558478 h 1357717"/>
                  <a:gd name="connsiteX10" fmla="*/ 192147 w 1072373"/>
                  <a:gd name="connsiteY10" fmla="*/ 452600 h 1357717"/>
                  <a:gd name="connsiteX11" fmla="*/ 42956 w 1072373"/>
                  <a:gd name="connsiteY11" fmla="*/ 281751 h 1357717"/>
                  <a:gd name="connsiteX12" fmla="*/ 52180 w 1072373"/>
                  <a:gd name="connsiteY12" fmla="*/ 139378 h 1357717"/>
                  <a:gd name="connsiteX13" fmla="*/ 192147 w 1072373"/>
                  <a:gd name="connsiteY13" fmla="*/ 29088 h 1357717"/>
                  <a:gd name="connsiteX14" fmla="*/ 307650 w 1072373"/>
                  <a:gd name="connsiteY14" fmla="*/ 213 h 1357717"/>
                  <a:gd name="connsiteX15" fmla="*/ 452029 w 1072373"/>
                  <a:gd name="connsiteY15" fmla="*/ 38714 h 1357717"/>
                  <a:gd name="connsiteX16" fmla="*/ 721537 w 1072373"/>
                  <a:gd name="connsiteY16" fmla="*/ 250469 h 1357717"/>
                  <a:gd name="connsiteX0" fmla="*/ 717423 w 1068259"/>
                  <a:gd name="connsiteY0" fmla="*/ 250469 h 1357717"/>
                  <a:gd name="connsiteX1" fmla="*/ 1015806 w 1068259"/>
                  <a:gd name="connsiteY1" fmla="*/ 404474 h 1357717"/>
                  <a:gd name="connsiteX2" fmla="*/ 1054307 w 1068259"/>
                  <a:gd name="connsiteY2" fmla="*/ 568103 h 1357717"/>
                  <a:gd name="connsiteX3" fmla="*/ 861802 w 1068259"/>
                  <a:gd name="connsiteY3" fmla="*/ 750983 h 1357717"/>
                  <a:gd name="connsiteX4" fmla="*/ 900303 w 1068259"/>
                  <a:gd name="connsiteY4" fmla="*/ 1030116 h 1357717"/>
                  <a:gd name="connsiteX5" fmla="*/ 659671 w 1068259"/>
                  <a:gd name="connsiteY5" fmla="*/ 1357375 h 1357717"/>
                  <a:gd name="connsiteX6" fmla="*/ 524917 w 1068259"/>
                  <a:gd name="connsiteY6" fmla="*/ 1087867 h 1357717"/>
                  <a:gd name="connsiteX7" fmla="*/ 313162 w 1068259"/>
                  <a:gd name="connsiteY7" fmla="*/ 856861 h 1357717"/>
                  <a:gd name="connsiteX8" fmla="*/ 53280 w 1068259"/>
                  <a:gd name="connsiteY8" fmla="*/ 664356 h 1357717"/>
                  <a:gd name="connsiteX9" fmla="*/ 5153 w 1068259"/>
                  <a:gd name="connsiteY9" fmla="*/ 558478 h 1357717"/>
                  <a:gd name="connsiteX10" fmla="*/ 5153 w 1068259"/>
                  <a:gd name="connsiteY10" fmla="*/ 452600 h 1357717"/>
                  <a:gd name="connsiteX11" fmla="*/ 38842 w 1068259"/>
                  <a:gd name="connsiteY11" fmla="*/ 281751 h 1357717"/>
                  <a:gd name="connsiteX12" fmla="*/ 48066 w 1068259"/>
                  <a:gd name="connsiteY12" fmla="*/ 139378 h 1357717"/>
                  <a:gd name="connsiteX13" fmla="*/ 188033 w 1068259"/>
                  <a:gd name="connsiteY13" fmla="*/ 29088 h 1357717"/>
                  <a:gd name="connsiteX14" fmla="*/ 303536 w 1068259"/>
                  <a:gd name="connsiteY14" fmla="*/ 213 h 1357717"/>
                  <a:gd name="connsiteX15" fmla="*/ 447915 w 1068259"/>
                  <a:gd name="connsiteY15" fmla="*/ 38714 h 1357717"/>
                  <a:gd name="connsiteX16" fmla="*/ 717423 w 1068259"/>
                  <a:gd name="connsiteY16" fmla="*/ 250469 h 1357717"/>
                  <a:gd name="connsiteX0" fmla="*/ 716621 w 1067457"/>
                  <a:gd name="connsiteY0" fmla="*/ 250469 h 1357717"/>
                  <a:gd name="connsiteX1" fmla="*/ 1015004 w 1067457"/>
                  <a:gd name="connsiteY1" fmla="*/ 404474 h 1357717"/>
                  <a:gd name="connsiteX2" fmla="*/ 1053505 w 1067457"/>
                  <a:gd name="connsiteY2" fmla="*/ 568103 h 1357717"/>
                  <a:gd name="connsiteX3" fmla="*/ 861000 w 1067457"/>
                  <a:gd name="connsiteY3" fmla="*/ 750983 h 1357717"/>
                  <a:gd name="connsiteX4" fmla="*/ 899501 w 1067457"/>
                  <a:gd name="connsiteY4" fmla="*/ 1030116 h 1357717"/>
                  <a:gd name="connsiteX5" fmla="*/ 658869 w 1067457"/>
                  <a:gd name="connsiteY5" fmla="*/ 1357375 h 1357717"/>
                  <a:gd name="connsiteX6" fmla="*/ 524115 w 1067457"/>
                  <a:gd name="connsiteY6" fmla="*/ 1087867 h 1357717"/>
                  <a:gd name="connsiteX7" fmla="*/ 312360 w 1067457"/>
                  <a:gd name="connsiteY7" fmla="*/ 856861 h 1357717"/>
                  <a:gd name="connsiteX8" fmla="*/ 52478 w 1067457"/>
                  <a:gd name="connsiteY8" fmla="*/ 664356 h 1357717"/>
                  <a:gd name="connsiteX9" fmla="*/ 4351 w 1067457"/>
                  <a:gd name="connsiteY9" fmla="*/ 558478 h 1357717"/>
                  <a:gd name="connsiteX10" fmla="*/ 4351 w 1067457"/>
                  <a:gd name="connsiteY10" fmla="*/ 452600 h 1357717"/>
                  <a:gd name="connsiteX11" fmla="*/ 22800 w 1067457"/>
                  <a:gd name="connsiteY11" fmla="*/ 274131 h 1357717"/>
                  <a:gd name="connsiteX12" fmla="*/ 47264 w 1067457"/>
                  <a:gd name="connsiteY12" fmla="*/ 139378 h 1357717"/>
                  <a:gd name="connsiteX13" fmla="*/ 187231 w 1067457"/>
                  <a:gd name="connsiteY13" fmla="*/ 29088 h 1357717"/>
                  <a:gd name="connsiteX14" fmla="*/ 302734 w 1067457"/>
                  <a:gd name="connsiteY14" fmla="*/ 213 h 1357717"/>
                  <a:gd name="connsiteX15" fmla="*/ 447113 w 1067457"/>
                  <a:gd name="connsiteY15" fmla="*/ 38714 h 1357717"/>
                  <a:gd name="connsiteX16" fmla="*/ 716621 w 1067457"/>
                  <a:gd name="connsiteY16" fmla="*/ 250469 h 1357717"/>
                  <a:gd name="connsiteX0" fmla="*/ 716621 w 1067457"/>
                  <a:gd name="connsiteY0" fmla="*/ 250385 h 1357633"/>
                  <a:gd name="connsiteX1" fmla="*/ 1015004 w 1067457"/>
                  <a:gd name="connsiteY1" fmla="*/ 404390 h 1357633"/>
                  <a:gd name="connsiteX2" fmla="*/ 1053505 w 1067457"/>
                  <a:gd name="connsiteY2" fmla="*/ 568019 h 1357633"/>
                  <a:gd name="connsiteX3" fmla="*/ 861000 w 1067457"/>
                  <a:gd name="connsiteY3" fmla="*/ 750899 h 1357633"/>
                  <a:gd name="connsiteX4" fmla="*/ 899501 w 1067457"/>
                  <a:gd name="connsiteY4" fmla="*/ 1030032 h 1357633"/>
                  <a:gd name="connsiteX5" fmla="*/ 658869 w 1067457"/>
                  <a:gd name="connsiteY5" fmla="*/ 1357291 h 1357633"/>
                  <a:gd name="connsiteX6" fmla="*/ 524115 w 1067457"/>
                  <a:gd name="connsiteY6" fmla="*/ 1087783 h 1357633"/>
                  <a:gd name="connsiteX7" fmla="*/ 312360 w 1067457"/>
                  <a:gd name="connsiteY7" fmla="*/ 856777 h 1357633"/>
                  <a:gd name="connsiteX8" fmla="*/ 52478 w 1067457"/>
                  <a:gd name="connsiteY8" fmla="*/ 664272 h 1357633"/>
                  <a:gd name="connsiteX9" fmla="*/ 4351 w 1067457"/>
                  <a:gd name="connsiteY9" fmla="*/ 558394 h 1357633"/>
                  <a:gd name="connsiteX10" fmla="*/ 4351 w 1067457"/>
                  <a:gd name="connsiteY10" fmla="*/ 452516 h 1357633"/>
                  <a:gd name="connsiteX11" fmla="*/ 22800 w 1067457"/>
                  <a:gd name="connsiteY11" fmla="*/ 274047 h 1357633"/>
                  <a:gd name="connsiteX12" fmla="*/ 32024 w 1067457"/>
                  <a:gd name="connsiteY12" fmla="*/ 101194 h 1357633"/>
                  <a:gd name="connsiteX13" fmla="*/ 187231 w 1067457"/>
                  <a:gd name="connsiteY13" fmla="*/ 29004 h 1357633"/>
                  <a:gd name="connsiteX14" fmla="*/ 302734 w 1067457"/>
                  <a:gd name="connsiteY14" fmla="*/ 129 h 1357633"/>
                  <a:gd name="connsiteX15" fmla="*/ 447113 w 1067457"/>
                  <a:gd name="connsiteY15" fmla="*/ 38630 h 1357633"/>
                  <a:gd name="connsiteX16" fmla="*/ 716621 w 1067457"/>
                  <a:gd name="connsiteY16" fmla="*/ 250385 h 1357633"/>
                  <a:gd name="connsiteX0" fmla="*/ 716621 w 1067457"/>
                  <a:gd name="connsiteY0" fmla="*/ 250385 h 1357633"/>
                  <a:gd name="connsiteX1" fmla="*/ 1015004 w 1067457"/>
                  <a:gd name="connsiteY1" fmla="*/ 404390 h 1357633"/>
                  <a:gd name="connsiteX2" fmla="*/ 1053505 w 1067457"/>
                  <a:gd name="connsiteY2" fmla="*/ 568019 h 1357633"/>
                  <a:gd name="connsiteX3" fmla="*/ 861000 w 1067457"/>
                  <a:gd name="connsiteY3" fmla="*/ 750899 h 1357633"/>
                  <a:gd name="connsiteX4" fmla="*/ 899501 w 1067457"/>
                  <a:gd name="connsiteY4" fmla="*/ 1030032 h 1357633"/>
                  <a:gd name="connsiteX5" fmla="*/ 658869 w 1067457"/>
                  <a:gd name="connsiteY5" fmla="*/ 1357291 h 1357633"/>
                  <a:gd name="connsiteX6" fmla="*/ 524115 w 1067457"/>
                  <a:gd name="connsiteY6" fmla="*/ 1087783 h 1357633"/>
                  <a:gd name="connsiteX7" fmla="*/ 312360 w 1067457"/>
                  <a:gd name="connsiteY7" fmla="*/ 856777 h 1357633"/>
                  <a:gd name="connsiteX8" fmla="*/ 52478 w 1067457"/>
                  <a:gd name="connsiteY8" fmla="*/ 664272 h 1357633"/>
                  <a:gd name="connsiteX9" fmla="*/ 4351 w 1067457"/>
                  <a:gd name="connsiteY9" fmla="*/ 558394 h 1357633"/>
                  <a:gd name="connsiteX10" fmla="*/ 4351 w 1067457"/>
                  <a:gd name="connsiteY10" fmla="*/ 452516 h 1357633"/>
                  <a:gd name="connsiteX11" fmla="*/ 22800 w 1067457"/>
                  <a:gd name="connsiteY11" fmla="*/ 274047 h 1357633"/>
                  <a:gd name="connsiteX12" fmla="*/ 32024 w 1067457"/>
                  <a:gd name="connsiteY12" fmla="*/ 101194 h 1357633"/>
                  <a:gd name="connsiteX13" fmla="*/ 187231 w 1067457"/>
                  <a:gd name="connsiteY13" fmla="*/ 29004 h 1357633"/>
                  <a:gd name="connsiteX14" fmla="*/ 302734 w 1067457"/>
                  <a:gd name="connsiteY14" fmla="*/ 129 h 1357633"/>
                  <a:gd name="connsiteX15" fmla="*/ 447113 w 1067457"/>
                  <a:gd name="connsiteY15" fmla="*/ 38630 h 1357633"/>
                  <a:gd name="connsiteX16" fmla="*/ 716621 w 1067457"/>
                  <a:gd name="connsiteY16" fmla="*/ 250385 h 1357633"/>
                  <a:gd name="connsiteX0" fmla="*/ 743060 w 1093896"/>
                  <a:gd name="connsiteY0" fmla="*/ 250385 h 1357633"/>
                  <a:gd name="connsiteX1" fmla="*/ 1041443 w 1093896"/>
                  <a:gd name="connsiteY1" fmla="*/ 404390 h 1357633"/>
                  <a:gd name="connsiteX2" fmla="*/ 1079944 w 1093896"/>
                  <a:gd name="connsiteY2" fmla="*/ 568019 h 1357633"/>
                  <a:gd name="connsiteX3" fmla="*/ 887439 w 1093896"/>
                  <a:gd name="connsiteY3" fmla="*/ 750899 h 1357633"/>
                  <a:gd name="connsiteX4" fmla="*/ 925940 w 1093896"/>
                  <a:gd name="connsiteY4" fmla="*/ 1030032 h 1357633"/>
                  <a:gd name="connsiteX5" fmla="*/ 685308 w 1093896"/>
                  <a:gd name="connsiteY5" fmla="*/ 1357291 h 1357633"/>
                  <a:gd name="connsiteX6" fmla="*/ 550554 w 1093896"/>
                  <a:gd name="connsiteY6" fmla="*/ 1087783 h 1357633"/>
                  <a:gd name="connsiteX7" fmla="*/ 338799 w 1093896"/>
                  <a:gd name="connsiteY7" fmla="*/ 856777 h 1357633"/>
                  <a:gd name="connsiteX8" fmla="*/ 78917 w 1093896"/>
                  <a:gd name="connsiteY8" fmla="*/ 664272 h 1357633"/>
                  <a:gd name="connsiteX9" fmla="*/ 30790 w 1093896"/>
                  <a:gd name="connsiteY9" fmla="*/ 558394 h 1357633"/>
                  <a:gd name="connsiteX10" fmla="*/ 310 w 1093896"/>
                  <a:gd name="connsiteY10" fmla="*/ 422036 h 1357633"/>
                  <a:gd name="connsiteX11" fmla="*/ 49239 w 1093896"/>
                  <a:gd name="connsiteY11" fmla="*/ 274047 h 1357633"/>
                  <a:gd name="connsiteX12" fmla="*/ 58463 w 1093896"/>
                  <a:gd name="connsiteY12" fmla="*/ 101194 h 1357633"/>
                  <a:gd name="connsiteX13" fmla="*/ 213670 w 1093896"/>
                  <a:gd name="connsiteY13" fmla="*/ 29004 h 1357633"/>
                  <a:gd name="connsiteX14" fmla="*/ 329173 w 1093896"/>
                  <a:gd name="connsiteY14" fmla="*/ 129 h 1357633"/>
                  <a:gd name="connsiteX15" fmla="*/ 473552 w 1093896"/>
                  <a:gd name="connsiteY15" fmla="*/ 38630 h 1357633"/>
                  <a:gd name="connsiteX16" fmla="*/ 743060 w 1093896"/>
                  <a:gd name="connsiteY16" fmla="*/ 250385 h 1357633"/>
                  <a:gd name="connsiteX0" fmla="*/ 756314 w 1107150"/>
                  <a:gd name="connsiteY0" fmla="*/ 250385 h 1357633"/>
                  <a:gd name="connsiteX1" fmla="*/ 1054697 w 1107150"/>
                  <a:gd name="connsiteY1" fmla="*/ 404390 h 1357633"/>
                  <a:gd name="connsiteX2" fmla="*/ 1093198 w 1107150"/>
                  <a:gd name="connsiteY2" fmla="*/ 568019 h 1357633"/>
                  <a:gd name="connsiteX3" fmla="*/ 900693 w 1107150"/>
                  <a:gd name="connsiteY3" fmla="*/ 750899 h 1357633"/>
                  <a:gd name="connsiteX4" fmla="*/ 939194 w 1107150"/>
                  <a:gd name="connsiteY4" fmla="*/ 1030032 h 1357633"/>
                  <a:gd name="connsiteX5" fmla="*/ 698562 w 1107150"/>
                  <a:gd name="connsiteY5" fmla="*/ 1357291 h 1357633"/>
                  <a:gd name="connsiteX6" fmla="*/ 563808 w 1107150"/>
                  <a:gd name="connsiteY6" fmla="*/ 1087783 h 1357633"/>
                  <a:gd name="connsiteX7" fmla="*/ 352053 w 1107150"/>
                  <a:gd name="connsiteY7" fmla="*/ 856777 h 1357633"/>
                  <a:gd name="connsiteX8" fmla="*/ 92171 w 1107150"/>
                  <a:gd name="connsiteY8" fmla="*/ 664272 h 1357633"/>
                  <a:gd name="connsiteX9" fmla="*/ 5944 w 1107150"/>
                  <a:gd name="connsiteY9" fmla="*/ 573634 h 1357633"/>
                  <a:gd name="connsiteX10" fmla="*/ 13564 w 1107150"/>
                  <a:gd name="connsiteY10" fmla="*/ 422036 h 1357633"/>
                  <a:gd name="connsiteX11" fmla="*/ 62493 w 1107150"/>
                  <a:gd name="connsiteY11" fmla="*/ 274047 h 1357633"/>
                  <a:gd name="connsiteX12" fmla="*/ 71717 w 1107150"/>
                  <a:gd name="connsiteY12" fmla="*/ 101194 h 1357633"/>
                  <a:gd name="connsiteX13" fmla="*/ 226924 w 1107150"/>
                  <a:gd name="connsiteY13" fmla="*/ 29004 h 1357633"/>
                  <a:gd name="connsiteX14" fmla="*/ 342427 w 1107150"/>
                  <a:gd name="connsiteY14" fmla="*/ 129 h 1357633"/>
                  <a:gd name="connsiteX15" fmla="*/ 486806 w 1107150"/>
                  <a:gd name="connsiteY15" fmla="*/ 38630 h 1357633"/>
                  <a:gd name="connsiteX16" fmla="*/ 756314 w 1107150"/>
                  <a:gd name="connsiteY16" fmla="*/ 250385 h 1357633"/>
                  <a:gd name="connsiteX0" fmla="*/ 756314 w 1107150"/>
                  <a:gd name="connsiteY0" fmla="*/ 250361 h 1357609"/>
                  <a:gd name="connsiteX1" fmla="*/ 1054697 w 1107150"/>
                  <a:gd name="connsiteY1" fmla="*/ 404366 h 1357609"/>
                  <a:gd name="connsiteX2" fmla="*/ 1093198 w 1107150"/>
                  <a:gd name="connsiteY2" fmla="*/ 567995 h 1357609"/>
                  <a:gd name="connsiteX3" fmla="*/ 900693 w 1107150"/>
                  <a:gd name="connsiteY3" fmla="*/ 750875 h 1357609"/>
                  <a:gd name="connsiteX4" fmla="*/ 939194 w 1107150"/>
                  <a:gd name="connsiteY4" fmla="*/ 1030008 h 1357609"/>
                  <a:gd name="connsiteX5" fmla="*/ 698562 w 1107150"/>
                  <a:gd name="connsiteY5" fmla="*/ 1357267 h 1357609"/>
                  <a:gd name="connsiteX6" fmla="*/ 563808 w 1107150"/>
                  <a:gd name="connsiteY6" fmla="*/ 1087759 h 1357609"/>
                  <a:gd name="connsiteX7" fmla="*/ 352053 w 1107150"/>
                  <a:gd name="connsiteY7" fmla="*/ 856753 h 1357609"/>
                  <a:gd name="connsiteX8" fmla="*/ 92171 w 1107150"/>
                  <a:gd name="connsiteY8" fmla="*/ 664248 h 1357609"/>
                  <a:gd name="connsiteX9" fmla="*/ 5944 w 1107150"/>
                  <a:gd name="connsiteY9" fmla="*/ 573610 h 1357609"/>
                  <a:gd name="connsiteX10" fmla="*/ 13564 w 1107150"/>
                  <a:gd name="connsiteY10" fmla="*/ 422012 h 1357609"/>
                  <a:gd name="connsiteX11" fmla="*/ 62493 w 1107150"/>
                  <a:gd name="connsiteY11" fmla="*/ 274023 h 1357609"/>
                  <a:gd name="connsiteX12" fmla="*/ 114640 w 1107150"/>
                  <a:gd name="connsiteY12" fmla="*/ 79709 h 1357609"/>
                  <a:gd name="connsiteX13" fmla="*/ 226924 w 1107150"/>
                  <a:gd name="connsiteY13" fmla="*/ 28980 h 1357609"/>
                  <a:gd name="connsiteX14" fmla="*/ 342427 w 1107150"/>
                  <a:gd name="connsiteY14" fmla="*/ 105 h 1357609"/>
                  <a:gd name="connsiteX15" fmla="*/ 486806 w 1107150"/>
                  <a:gd name="connsiteY15" fmla="*/ 38606 h 1357609"/>
                  <a:gd name="connsiteX16" fmla="*/ 756314 w 1107150"/>
                  <a:gd name="connsiteY16" fmla="*/ 250361 h 1357609"/>
                  <a:gd name="connsiteX0" fmla="*/ 757866 w 1108702"/>
                  <a:gd name="connsiteY0" fmla="*/ 250361 h 1357609"/>
                  <a:gd name="connsiteX1" fmla="*/ 1056249 w 1108702"/>
                  <a:gd name="connsiteY1" fmla="*/ 404366 h 1357609"/>
                  <a:gd name="connsiteX2" fmla="*/ 1094750 w 1108702"/>
                  <a:gd name="connsiteY2" fmla="*/ 567995 h 1357609"/>
                  <a:gd name="connsiteX3" fmla="*/ 902245 w 1108702"/>
                  <a:gd name="connsiteY3" fmla="*/ 750875 h 1357609"/>
                  <a:gd name="connsiteX4" fmla="*/ 940746 w 1108702"/>
                  <a:gd name="connsiteY4" fmla="*/ 1030008 h 1357609"/>
                  <a:gd name="connsiteX5" fmla="*/ 700114 w 1108702"/>
                  <a:gd name="connsiteY5" fmla="*/ 1357267 h 1357609"/>
                  <a:gd name="connsiteX6" fmla="*/ 565360 w 1108702"/>
                  <a:gd name="connsiteY6" fmla="*/ 1087759 h 1357609"/>
                  <a:gd name="connsiteX7" fmla="*/ 353605 w 1108702"/>
                  <a:gd name="connsiteY7" fmla="*/ 856753 h 1357609"/>
                  <a:gd name="connsiteX8" fmla="*/ 93723 w 1108702"/>
                  <a:gd name="connsiteY8" fmla="*/ 664248 h 1357609"/>
                  <a:gd name="connsiteX9" fmla="*/ 7496 w 1108702"/>
                  <a:gd name="connsiteY9" fmla="*/ 573610 h 1357609"/>
                  <a:gd name="connsiteX10" fmla="*/ 15116 w 1108702"/>
                  <a:gd name="connsiteY10" fmla="*/ 422012 h 1357609"/>
                  <a:gd name="connsiteX11" fmla="*/ 101602 w 1108702"/>
                  <a:gd name="connsiteY11" fmla="*/ 279389 h 1357609"/>
                  <a:gd name="connsiteX12" fmla="*/ 116192 w 1108702"/>
                  <a:gd name="connsiteY12" fmla="*/ 79709 h 1357609"/>
                  <a:gd name="connsiteX13" fmla="*/ 228476 w 1108702"/>
                  <a:gd name="connsiteY13" fmla="*/ 28980 h 1357609"/>
                  <a:gd name="connsiteX14" fmla="*/ 343979 w 1108702"/>
                  <a:gd name="connsiteY14" fmla="*/ 105 h 1357609"/>
                  <a:gd name="connsiteX15" fmla="*/ 488358 w 1108702"/>
                  <a:gd name="connsiteY15" fmla="*/ 38606 h 1357609"/>
                  <a:gd name="connsiteX16" fmla="*/ 757866 w 1108702"/>
                  <a:gd name="connsiteY16" fmla="*/ 250361 h 1357609"/>
                  <a:gd name="connsiteX0" fmla="*/ 757150 w 1107986"/>
                  <a:gd name="connsiteY0" fmla="*/ 250361 h 1357609"/>
                  <a:gd name="connsiteX1" fmla="*/ 1055533 w 1107986"/>
                  <a:gd name="connsiteY1" fmla="*/ 404366 h 1357609"/>
                  <a:gd name="connsiteX2" fmla="*/ 1094034 w 1107986"/>
                  <a:gd name="connsiteY2" fmla="*/ 567995 h 1357609"/>
                  <a:gd name="connsiteX3" fmla="*/ 901529 w 1107986"/>
                  <a:gd name="connsiteY3" fmla="*/ 750875 h 1357609"/>
                  <a:gd name="connsiteX4" fmla="*/ 940030 w 1107986"/>
                  <a:gd name="connsiteY4" fmla="*/ 1030008 h 1357609"/>
                  <a:gd name="connsiteX5" fmla="*/ 699398 w 1107986"/>
                  <a:gd name="connsiteY5" fmla="*/ 1357267 h 1357609"/>
                  <a:gd name="connsiteX6" fmla="*/ 564644 w 1107986"/>
                  <a:gd name="connsiteY6" fmla="*/ 1087759 h 1357609"/>
                  <a:gd name="connsiteX7" fmla="*/ 352889 w 1107986"/>
                  <a:gd name="connsiteY7" fmla="*/ 856753 h 1357609"/>
                  <a:gd name="connsiteX8" fmla="*/ 93007 w 1107986"/>
                  <a:gd name="connsiteY8" fmla="*/ 664248 h 1357609"/>
                  <a:gd name="connsiteX9" fmla="*/ 6780 w 1107986"/>
                  <a:gd name="connsiteY9" fmla="*/ 573610 h 1357609"/>
                  <a:gd name="connsiteX10" fmla="*/ 14400 w 1107986"/>
                  <a:gd name="connsiteY10" fmla="*/ 422012 h 1357609"/>
                  <a:gd name="connsiteX11" fmla="*/ 84789 w 1107986"/>
                  <a:gd name="connsiteY11" fmla="*/ 263294 h 1357609"/>
                  <a:gd name="connsiteX12" fmla="*/ 115476 w 1107986"/>
                  <a:gd name="connsiteY12" fmla="*/ 79709 h 1357609"/>
                  <a:gd name="connsiteX13" fmla="*/ 227760 w 1107986"/>
                  <a:gd name="connsiteY13" fmla="*/ 28980 h 1357609"/>
                  <a:gd name="connsiteX14" fmla="*/ 343263 w 1107986"/>
                  <a:gd name="connsiteY14" fmla="*/ 105 h 1357609"/>
                  <a:gd name="connsiteX15" fmla="*/ 487642 w 1107986"/>
                  <a:gd name="connsiteY15" fmla="*/ 38606 h 1357609"/>
                  <a:gd name="connsiteX16" fmla="*/ 757150 w 1107986"/>
                  <a:gd name="connsiteY16" fmla="*/ 250361 h 1357609"/>
                  <a:gd name="connsiteX0" fmla="*/ 757150 w 1107986"/>
                  <a:gd name="connsiteY0" fmla="*/ 250371 h 1357619"/>
                  <a:gd name="connsiteX1" fmla="*/ 1055533 w 1107986"/>
                  <a:gd name="connsiteY1" fmla="*/ 404376 h 1357619"/>
                  <a:gd name="connsiteX2" fmla="*/ 1094034 w 1107986"/>
                  <a:gd name="connsiteY2" fmla="*/ 568005 h 1357619"/>
                  <a:gd name="connsiteX3" fmla="*/ 901529 w 1107986"/>
                  <a:gd name="connsiteY3" fmla="*/ 750885 h 1357619"/>
                  <a:gd name="connsiteX4" fmla="*/ 940030 w 1107986"/>
                  <a:gd name="connsiteY4" fmla="*/ 1030018 h 1357619"/>
                  <a:gd name="connsiteX5" fmla="*/ 699398 w 1107986"/>
                  <a:gd name="connsiteY5" fmla="*/ 1357277 h 1357619"/>
                  <a:gd name="connsiteX6" fmla="*/ 564644 w 1107986"/>
                  <a:gd name="connsiteY6" fmla="*/ 1087769 h 1357619"/>
                  <a:gd name="connsiteX7" fmla="*/ 352889 w 1107986"/>
                  <a:gd name="connsiteY7" fmla="*/ 856763 h 1357619"/>
                  <a:gd name="connsiteX8" fmla="*/ 93007 w 1107986"/>
                  <a:gd name="connsiteY8" fmla="*/ 664258 h 1357619"/>
                  <a:gd name="connsiteX9" fmla="*/ 6780 w 1107986"/>
                  <a:gd name="connsiteY9" fmla="*/ 573620 h 1357619"/>
                  <a:gd name="connsiteX10" fmla="*/ 14400 w 1107986"/>
                  <a:gd name="connsiteY10" fmla="*/ 422022 h 1357619"/>
                  <a:gd name="connsiteX11" fmla="*/ 84789 w 1107986"/>
                  <a:gd name="connsiteY11" fmla="*/ 263304 h 1357619"/>
                  <a:gd name="connsiteX12" fmla="*/ 104745 w 1107986"/>
                  <a:gd name="connsiteY12" fmla="*/ 90450 h 1357619"/>
                  <a:gd name="connsiteX13" fmla="*/ 227760 w 1107986"/>
                  <a:gd name="connsiteY13" fmla="*/ 28990 h 1357619"/>
                  <a:gd name="connsiteX14" fmla="*/ 343263 w 1107986"/>
                  <a:gd name="connsiteY14" fmla="*/ 115 h 1357619"/>
                  <a:gd name="connsiteX15" fmla="*/ 487642 w 1107986"/>
                  <a:gd name="connsiteY15" fmla="*/ 38616 h 1357619"/>
                  <a:gd name="connsiteX16" fmla="*/ 757150 w 1107986"/>
                  <a:gd name="connsiteY16" fmla="*/ 250371 h 1357619"/>
                  <a:gd name="connsiteX0" fmla="*/ 756315 w 1107151"/>
                  <a:gd name="connsiteY0" fmla="*/ 250371 h 1357619"/>
                  <a:gd name="connsiteX1" fmla="*/ 1054698 w 1107151"/>
                  <a:gd name="connsiteY1" fmla="*/ 404376 h 1357619"/>
                  <a:gd name="connsiteX2" fmla="*/ 1093199 w 1107151"/>
                  <a:gd name="connsiteY2" fmla="*/ 568005 h 1357619"/>
                  <a:gd name="connsiteX3" fmla="*/ 900694 w 1107151"/>
                  <a:gd name="connsiteY3" fmla="*/ 750885 h 1357619"/>
                  <a:gd name="connsiteX4" fmla="*/ 939195 w 1107151"/>
                  <a:gd name="connsiteY4" fmla="*/ 1030018 h 1357619"/>
                  <a:gd name="connsiteX5" fmla="*/ 698563 w 1107151"/>
                  <a:gd name="connsiteY5" fmla="*/ 1357277 h 1357619"/>
                  <a:gd name="connsiteX6" fmla="*/ 563809 w 1107151"/>
                  <a:gd name="connsiteY6" fmla="*/ 1087769 h 1357619"/>
                  <a:gd name="connsiteX7" fmla="*/ 352054 w 1107151"/>
                  <a:gd name="connsiteY7" fmla="*/ 856763 h 1357619"/>
                  <a:gd name="connsiteX8" fmla="*/ 92172 w 1107151"/>
                  <a:gd name="connsiteY8" fmla="*/ 664258 h 1357619"/>
                  <a:gd name="connsiteX9" fmla="*/ 5945 w 1107151"/>
                  <a:gd name="connsiteY9" fmla="*/ 573620 h 1357619"/>
                  <a:gd name="connsiteX10" fmla="*/ 13565 w 1107151"/>
                  <a:gd name="connsiteY10" fmla="*/ 422022 h 1357619"/>
                  <a:gd name="connsiteX11" fmla="*/ 62493 w 1107151"/>
                  <a:gd name="connsiteY11" fmla="*/ 263304 h 1357619"/>
                  <a:gd name="connsiteX12" fmla="*/ 103910 w 1107151"/>
                  <a:gd name="connsiteY12" fmla="*/ 90450 h 1357619"/>
                  <a:gd name="connsiteX13" fmla="*/ 226925 w 1107151"/>
                  <a:gd name="connsiteY13" fmla="*/ 28990 h 1357619"/>
                  <a:gd name="connsiteX14" fmla="*/ 342428 w 1107151"/>
                  <a:gd name="connsiteY14" fmla="*/ 115 h 1357619"/>
                  <a:gd name="connsiteX15" fmla="*/ 486807 w 1107151"/>
                  <a:gd name="connsiteY15" fmla="*/ 38616 h 1357619"/>
                  <a:gd name="connsiteX16" fmla="*/ 756315 w 1107151"/>
                  <a:gd name="connsiteY16" fmla="*/ 250371 h 135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07151" h="1357619">
                    <a:moveTo>
                      <a:pt x="756315" y="250371"/>
                    </a:moveTo>
                    <a:cubicBezTo>
                      <a:pt x="850963" y="311331"/>
                      <a:pt x="998551" y="351437"/>
                      <a:pt x="1054698" y="404376"/>
                    </a:cubicBezTo>
                    <a:cubicBezTo>
                      <a:pt x="1110845" y="457315"/>
                      <a:pt x="1118866" y="510254"/>
                      <a:pt x="1093199" y="568005"/>
                    </a:cubicBezTo>
                    <a:cubicBezTo>
                      <a:pt x="1067532" y="625756"/>
                      <a:pt x="926361" y="673883"/>
                      <a:pt x="900694" y="750885"/>
                    </a:cubicBezTo>
                    <a:cubicBezTo>
                      <a:pt x="875027" y="827887"/>
                      <a:pt x="972883" y="928953"/>
                      <a:pt x="939195" y="1030018"/>
                    </a:cubicBezTo>
                    <a:cubicBezTo>
                      <a:pt x="905507" y="1131083"/>
                      <a:pt x="761127" y="1347652"/>
                      <a:pt x="698563" y="1357277"/>
                    </a:cubicBezTo>
                    <a:cubicBezTo>
                      <a:pt x="635999" y="1366902"/>
                      <a:pt x="621560" y="1171188"/>
                      <a:pt x="563809" y="1087769"/>
                    </a:cubicBezTo>
                    <a:cubicBezTo>
                      <a:pt x="506057" y="1004350"/>
                      <a:pt x="430660" y="927348"/>
                      <a:pt x="352054" y="856763"/>
                    </a:cubicBezTo>
                    <a:cubicBezTo>
                      <a:pt x="273448" y="786178"/>
                      <a:pt x="149857" y="711448"/>
                      <a:pt x="92172" y="664258"/>
                    </a:cubicBezTo>
                    <a:cubicBezTo>
                      <a:pt x="34487" y="617068"/>
                      <a:pt x="19046" y="613993"/>
                      <a:pt x="5945" y="573620"/>
                    </a:cubicBezTo>
                    <a:cubicBezTo>
                      <a:pt x="-7156" y="533247"/>
                      <a:pt x="4140" y="473741"/>
                      <a:pt x="13565" y="422022"/>
                    </a:cubicBezTo>
                    <a:cubicBezTo>
                      <a:pt x="22990" y="370303"/>
                      <a:pt x="47435" y="318566"/>
                      <a:pt x="62493" y="263304"/>
                    </a:cubicBezTo>
                    <a:cubicBezTo>
                      <a:pt x="77551" y="208042"/>
                      <a:pt x="76505" y="129502"/>
                      <a:pt x="103910" y="90450"/>
                    </a:cubicBezTo>
                    <a:cubicBezTo>
                      <a:pt x="131315" y="51398"/>
                      <a:pt x="187172" y="44046"/>
                      <a:pt x="226925" y="28990"/>
                    </a:cubicBezTo>
                    <a:cubicBezTo>
                      <a:pt x="266678" y="13934"/>
                      <a:pt x="299114" y="-1489"/>
                      <a:pt x="342428" y="115"/>
                    </a:cubicBezTo>
                    <a:cubicBezTo>
                      <a:pt x="385742" y="1719"/>
                      <a:pt x="422639" y="115"/>
                      <a:pt x="486807" y="38616"/>
                    </a:cubicBezTo>
                    <a:cubicBezTo>
                      <a:pt x="550975" y="77117"/>
                      <a:pt x="661667" y="189411"/>
                      <a:pt x="756315" y="250371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手繪多邊形 27">
                <a:extLst>
                  <a:ext uri="{FF2B5EF4-FFF2-40B4-BE49-F238E27FC236}">
                    <a16:creationId xmlns:a16="http://schemas.microsoft.com/office/drawing/2014/main" id="{D2D511E3-C471-4DEF-894E-9F592486C9B8}"/>
                  </a:ext>
                </a:extLst>
              </p:cNvPr>
              <p:cNvSpPr/>
              <p:nvPr/>
            </p:nvSpPr>
            <p:spPr>
              <a:xfrm>
                <a:off x="3836142" y="4492846"/>
                <a:ext cx="895734" cy="1382653"/>
              </a:xfrm>
              <a:custGeom>
                <a:avLst/>
                <a:gdLst>
                  <a:gd name="connsiteX0" fmla="*/ 246226 w 990605"/>
                  <a:gd name="connsiteY0" fmla="*/ 471855 h 1501052"/>
                  <a:gd name="connsiteX1" fmla="*/ 429106 w 990605"/>
                  <a:gd name="connsiteY1" fmla="*/ 279349 h 1501052"/>
                  <a:gd name="connsiteX2" fmla="*/ 592735 w 990605"/>
                  <a:gd name="connsiteY2" fmla="*/ 57968 h 1501052"/>
                  <a:gd name="connsiteX3" fmla="*/ 737114 w 990605"/>
                  <a:gd name="connsiteY3" fmla="*/ 217 h 1501052"/>
                  <a:gd name="connsiteX4" fmla="*/ 842992 w 990605"/>
                  <a:gd name="connsiteY4" fmla="*/ 48343 h 1501052"/>
                  <a:gd name="connsiteX5" fmla="*/ 756365 w 990605"/>
                  <a:gd name="connsiteY5" fmla="*/ 260099 h 1501052"/>
                  <a:gd name="connsiteX6" fmla="*/ 698613 w 990605"/>
                  <a:gd name="connsiteY6" fmla="*/ 462229 h 1501052"/>
                  <a:gd name="connsiteX7" fmla="*/ 833367 w 990605"/>
                  <a:gd name="connsiteY7" fmla="*/ 664360 h 1501052"/>
                  <a:gd name="connsiteX8" fmla="*/ 977746 w 990605"/>
                  <a:gd name="connsiteY8" fmla="*/ 750987 h 1501052"/>
                  <a:gd name="connsiteX9" fmla="*/ 958495 w 990605"/>
                  <a:gd name="connsiteY9" fmla="*/ 1049370 h 1501052"/>
                  <a:gd name="connsiteX10" fmla="*/ 756365 w 990605"/>
                  <a:gd name="connsiteY10" fmla="*/ 1193749 h 1501052"/>
                  <a:gd name="connsiteX11" fmla="*/ 660112 w 990605"/>
                  <a:gd name="connsiteY11" fmla="*/ 1453631 h 1501052"/>
                  <a:gd name="connsiteX12" fmla="*/ 390605 w 990605"/>
                  <a:gd name="connsiteY12" fmla="*/ 1492133 h 1501052"/>
                  <a:gd name="connsiteX13" fmla="*/ 111472 w 990605"/>
                  <a:gd name="connsiteY13" fmla="*/ 1347754 h 1501052"/>
                  <a:gd name="connsiteX14" fmla="*/ 5594 w 990605"/>
                  <a:gd name="connsiteY14" fmla="*/ 1068621 h 1501052"/>
                  <a:gd name="connsiteX15" fmla="*/ 265477 w 990605"/>
                  <a:gd name="connsiteY15" fmla="*/ 924242 h 1501052"/>
                  <a:gd name="connsiteX16" fmla="*/ 246226 w 990605"/>
                  <a:gd name="connsiteY16" fmla="*/ 471855 h 1501052"/>
                  <a:gd name="connsiteX0" fmla="*/ 246226 w 990605"/>
                  <a:gd name="connsiteY0" fmla="*/ 471855 h 1501052"/>
                  <a:gd name="connsiteX1" fmla="*/ 383386 w 990605"/>
                  <a:gd name="connsiteY1" fmla="*/ 256489 h 1501052"/>
                  <a:gd name="connsiteX2" fmla="*/ 592735 w 990605"/>
                  <a:gd name="connsiteY2" fmla="*/ 57968 h 1501052"/>
                  <a:gd name="connsiteX3" fmla="*/ 737114 w 990605"/>
                  <a:gd name="connsiteY3" fmla="*/ 217 h 1501052"/>
                  <a:gd name="connsiteX4" fmla="*/ 842992 w 990605"/>
                  <a:gd name="connsiteY4" fmla="*/ 48343 h 1501052"/>
                  <a:gd name="connsiteX5" fmla="*/ 756365 w 990605"/>
                  <a:gd name="connsiteY5" fmla="*/ 260099 h 1501052"/>
                  <a:gd name="connsiteX6" fmla="*/ 698613 w 990605"/>
                  <a:gd name="connsiteY6" fmla="*/ 462229 h 1501052"/>
                  <a:gd name="connsiteX7" fmla="*/ 833367 w 990605"/>
                  <a:gd name="connsiteY7" fmla="*/ 664360 h 1501052"/>
                  <a:gd name="connsiteX8" fmla="*/ 977746 w 990605"/>
                  <a:gd name="connsiteY8" fmla="*/ 750987 h 1501052"/>
                  <a:gd name="connsiteX9" fmla="*/ 958495 w 990605"/>
                  <a:gd name="connsiteY9" fmla="*/ 1049370 h 1501052"/>
                  <a:gd name="connsiteX10" fmla="*/ 756365 w 990605"/>
                  <a:gd name="connsiteY10" fmla="*/ 1193749 h 1501052"/>
                  <a:gd name="connsiteX11" fmla="*/ 660112 w 990605"/>
                  <a:gd name="connsiteY11" fmla="*/ 1453631 h 1501052"/>
                  <a:gd name="connsiteX12" fmla="*/ 390605 w 990605"/>
                  <a:gd name="connsiteY12" fmla="*/ 1492133 h 1501052"/>
                  <a:gd name="connsiteX13" fmla="*/ 111472 w 990605"/>
                  <a:gd name="connsiteY13" fmla="*/ 1347754 h 1501052"/>
                  <a:gd name="connsiteX14" fmla="*/ 5594 w 990605"/>
                  <a:gd name="connsiteY14" fmla="*/ 1068621 h 1501052"/>
                  <a:gd name="connsiteX15" fmla="*/ 265477 w 990605"/>
                  <a:gd name="connsiteY15" fmla="*/ 924242 h 1501052"/>
                  <a:gd name="connsiteX16" fmla="*/ 246226 w 990605"/>
                  <a:gd name="connsiteY16" fmla="*/ 471855 h 1501052"/>
                  <a:gd name="connsiteX0" fmla="*/ 246226 w 990605"/>
                  <a:gd name="connsiteY0" fmla="*/ 484182 h 1513379"/>
                  <a:gd name="connsiteX1" fmla="*/ 383386 w 990605"/>
                  <a:gd name="connsiteY1" fmla="*/ 268816 h 1513379"/>
                  <a:gd name="connsiteX2" fmla="*/ 539395 w 990605"/>
                  <a:gd name="connsiteY2" fmla="*/ 24575 h 1513379"/>
                  <a:gd name="connsiteX3" fmla="*/ 737114 w 990605"/>
                  <a:gd name="connsiteY3" fmla="*/ 12544 h 1513379"/>
                  <a:gd name="connsiteX4" fmla="*/ 842992 w 990605"/>
                  <a:gd name="connsiteY4" fmla="*/ 60670 h 1513379"/>
                  <a:gd name="connsiteX5" fmla="*/ 756365 w 990605"/>
                  <a:gd name="connsiteY5" fmla="*/ 272426 h 1513379"/>
                  <a:gd name="connsiteX6" fmla="*/ 698613 w 990605"/>
                  <a:gd name="connsiteY6" fmla="*/ 474556 h 1513379"/>
                  <a:gd name="connsiteX7" fmla="*/ 833367 w 990605"/>
                  <a:gd name="connsiteY7" fmla="*/ 676687 h 1513379"/>
                  <a:gd name="connsiteX8" fmla="*/ 977746 w 990605"/>
                  <a:gd name="connsiteY8" fmla="*/ 763314 h 1513379"/>
                  <a:gd name="connsiteX9" fmla="*/ 958495 w 990605"/>
                  <a:gd name="connsiteY9" fmla="*/ 1061697 h 1513379"/>
                  <a:gd name="connsiteX10" fmla="*/ 756365 w 990605"/>
                  <a:gd name="connsiteY10" fmla="*/ 1206076 h 1513379"/>
                  <a:gd name="connsiteX11" fmla="*/ 660112 w 990605"/>
                  <a:gd name="connsiteY11" fmla="*/ 1465958 h 1513379"/>
                  <a:gd name="connsiteX12" fmla="*/ 390605 w 990605"/>
                  <a:gd name="connsiteY12" fmla="*/ 1504460 h 1513379"/>
                  <a:gd name="connsiteX13" fmla="*/ 111472 w 990605"/>
                  <a:gd name="connsiteY13" fmla="*/ 1360081 h 1513379"/>
                  <a:gd name="connsiteX14" fmla="*/ 5594 w 990605"/>
                  <a:gd name="connsiteY14" fmla="*/ 1080948 h 1513379"/>
                  <a:gd name="connsiteX15" fmla="*/ 265477 w 990605"/>
                  <a:gd name="connsiteY15" fmla="*/ 936569 h 1513379"/>
                  <a:gd name="connsiteX16" fmla="*/ 246226 w 990605"/>
                  <a:gd name="connsiteY16" fmla="*/ 484182 h 1513379"/>
                  <a:gd name="connsiteX0" fmla="*/ 246226 w 990605"/>
                  <a:gd name="connsiteY0" fmla="*/ 518694 h 1547891"/>
                  <a:gd name="connsiteX1" fmla="*/ 383386 w 990605"/>
                  <a:gd name="connsiteY1" fmla="*/ 303328 h 1547891"/>
                  <a:gd name="connsiteX2" fmla="*/ 539395 w 990605"/>
                  <a:gd name="connsiteY2" fmla="*/ 59087 h 1547891"/>
                  <a:gd name="connsiteX3" fmla="*/ 699014 w 990605"/>
                  <a:gd name="connsiteY3" fmla="*/ 1336 h 1547891"/>
                  <a:gd name="connsiteX4" fmla="*/ 842992 w 990605"/>
                  <a:gd name="connsiteY4" fmla="*/ 95182 h 1547891"/>
                  <a:gd name="connsiteX5" fmla="*/ 756365 w 990605"/>
                  <a:gd name="connsiteY5" fmla="*/ 306938 h 1547891"/>
                  <a:gd name="connsiteX6" fmla="*/ 698613 w 990605"/>
                  <a:gd name="connsiteY6" fmla="*/ 509068 h 1547891"/>
                  <a:gd name="connsiteX7" fmla="*/ 833367 w 990605"/>
                  <a:gd name="connsiteY7" fmla="*/ 711199 h 1547891"/>
                  <a:gd name="connsiteX8" fmla="*/ 977746 w 990605"/>
                  <a:gd name="connsiteY8" fmla="*/ 797826 h 1547891"/>
                  <a:gd name="connsiteX9" fmla="*/ 958495 w 990605"/>
                  <a:gd name="connsiteY9" fmla="*/ 1096209 h 1547891"/>
                  <a:gd name="connsiteX10" fmla="*/ 756365 w 990605"/>
                  <a:gd name="connsiteY10" fmla="*/ 1240588 h 1547891"/>
                  <a:gd name="connsiteX11" fmla="*/ 660112 w 990605"/>
                  <a:gd name="connsiteY11" fmla="*/ 1500470 h 1547891"/>
                  <a:gd name="connsiteX12" fmla="*/ 390605 w 990605"/>
                  <a:gd name="connsiteY12" fmla="*/ 1538972 h 1547891"/>
                  <a:gd name="connsiteX13" fmla="*/ 111472 w 990605"/>
                  <a:gd name="connsiteY13" fmla="*/ 1394593 h 1547891"/>
                  <a:gd name="connsiteX14" fmla="*/ 5594 w 990605"/>
                  <a:gd name="connsiteY14" fmla="*/ 1115460 h 1547891"/>
                  <a:gd name="connsiteX15" fmla="*/ 265477 w 990605"/>
                  <a:gd name="connsiteY15" fmla="*/ 971081 h 1547891"/>
                  <a:gd name="connsiteX16" fmla="*/ 246226 w 990605"/>
                  <a:gd name="connsiteY16" fmla="*/ 518694 h 1547891"/>
                  <a:gd name="connsiteX0" fmla="*/ 246226 w 990605"/>
                  <a:gd name="connsiteY0" fmla="*/ 521420 h 1550617"/>
                  <a:gd name="connsiteX1" fmla="*/ 383386 w 990605"/>
                  <a:gd name="connsiteY1" fmla="*/ 306054 h 1550617"/>
                  <a:gd name="connsiteX2" fmla="*/ 539395 w 990605"/>
                  <a:gd name="connsiteY2" fmla="*/ 61813 h 1550617"/>
                  <a:gd name="connsiteX3" fmla="*/ 699014 w 990605"/>
                  <a:gd name="connsiteY3" fmla="*/ 4062 h 1550617"/>
                  <a:gd name="connsiteX4" fmla="*/ 698212 w 990605"/>
                  <a:gd name="connsiteY4" fmla="*/ 143628 h 1550617"/>
                  <a:gd name="connsiteX5" fmla="*/ 756365 w 990605"/>
                  <a:gd name="connsiteY5" fmla="*/ 309664 h 1550617"/>
                  <a:gd name="connsiteX6" fmla="*/ 698613 w 990605"/>
                  <a:gd name="connsiteY6" fmla="*/ 511794 h 1550617"/>
                  <a:gd name="connsiteX7" fmla="*/ 833367 w 990605"/>
                  <a:gd name="connsiteY7" fmla="*/ 713925 h 1550617"/>
                  <a:gd name="connsiteX8" fmla="*/ 977746 w 990605"/>
                  <a:gd name="connsiteY8" fmla="*/ 800552 h 1550617"/>
                  <a:gd name="connsiteX9" fmla="*/ 958495 w 990605"/>
                  <a:gd name="connsiteY9" fmla="*/ 1098935 h 1550617"/>
                  <a:gd name="connsiteX10" fmla="*/ 756365 w 990605"/>
                  <a:gd name="connsiteY10" fmla="*/ 1243314 h 1550617"/>
                  <a:gd name="connsiteX11" fmla="*/ 660112 w 990605"/>
                  <a:gd name="connsiteY11" fmla="*/ 1503196 h 1550617"/>
                  <a:gd name="connsiteX12" fmla="*/ 390605 w 990605"/>
                  <a:gd name="connsiteY12" fmla="*/ 1541698 h 1550617"/>
                  <a:gd name="connsiteX13" fmla="*/ 111472 w 990605"/>
                  <a:gd name="connsiteY13" fmla="*/ 1397319 h 1550617"/>
                  <a:gd name="connsiteX14" fmla="*/ 5594 w 990605"/>
                  <a:gd name="connsiteY14" fmla="*/ 1118186 h 1550617"/>
                  <a:gd name="connsiteX15" fmla="*/ 265477 w 990605"/>
                  <a:gd name="connsiteY15" fmla="*/ 973807 h 1550617"/>
                  <a:gd name="connsiteX16" fmla="*/ 246226 w 990605"/>
                  <a:gd name="connsiteY16" fmla="*/ 521420 h 1550617"/>
                  <a:gd name="connsiteX0" fmla="*/ 246226 w 990605"/>
                  <a:gd name="connsiteY0" fmla="*/ 521420 h 1550617"/>
                  <a:gd name="connsiteX1" fmla="*/ 383386 w 990605"/>
                  <a:gd name="connsiteY1" fmla="*/ 306054 h 1550617"/>
                  <a:gd name="connsiteX2" fmla="*/ 539395 w 990605"/>
                  <a:gd name="connsiteY2" fmla="*/ 61813 h 1550617"/>
                  <a:gd name="connsiteX3" fmla="*/ 699014 w 990605"/>
                  <a:gd name="connsiteY3" fmla="*/ 4062 h 1550617"/>
                  <a:gd name="connsiteX4" fmla="*/ 698212 w 990605"/>
                  <a:gd name="connsiteY4" fmla="*/ 143628 h 1550617"/>
                  <a:gd name="connsiteX5" fmla="*/ 649685 w 990605"/>
                  <a:gd name="connsiteY5" fmla="*/ 317284 h 1550617"/>
                  <a:gd name="connsiteX6" fmla="*/ 698613 w 990605"/>
                  <a:gd name="connsiteY6" fmla="*/ 511794 h 1550617"/>
                  <a:gd name="connsiteX7" fmla="*/ 833367 w 990605"/>
                  <a:gd name="connsiteY7" fmla="*/ 713925 h 1550617"/>
                  <a:gd name="connsiteX8" fmla="*/ 977746 w 990605"/>
                  <a:gd name="connsiteY8" fmla="*/ 800552 h 1550617"/>
                  <a:gd name="connsiteX9" fmla="*/ 958495 w 990605"/>
                  <a:gd name="connsiteY9" fmla="*/ 1098935 h 1550617"/>
                  <a:gd name="connsiteX10" fmla="*/ 756365 w 990605"/>
                  <a:gd name="connsiteY10" fmla="*/ 1243314 h 1550617"/>
                  <a:gd name="connsiteX11" fmla="*/ 660112 w 990605"/>
                  <a:gd name="connsiteY11" fmla="*/ 1503196 h 1550617"/>
                  <a:gd name="connsiteX12" fmla="*/ 390605 w 990605"/>
                  <a:gd name="connsiteY12" fmla="*/ 1541698 h 1550617"/>
                  <a:gd name="connsiteX13" fmla="*/ 111472 w 990605"/>
                  <a:gd name="connsiteY13" fmla="*/ 1397319 h 1550617"/>
                  <a:gd name="connsiteX14" fmla="*/ 5594 w 990605"/>
                  <a:gd name="connsiteY14" fmla="*/ 1118186 h 1550617"/>
                  <a:gd name="connsiteX15" fmla="*/ 265477 w 990605"/>
                  <a:gd name="connsiteY15" fmla="*/ 973807 h 1550617"/>
                  <a:gd name="connsiteX16" fmla="*/ 246226 w 990605"/>
                  <a:gd name="connsiteY16" fmla="*/ 521420 h 1550617"/>
                  <a:gd name="connsiteX0" fmla="*/ 246226 w 990605"/>
                  <a:gd name="connsiteY0" fmla="*/ 528457 h 1557654"/>
                  <a:gd name="connsiteX1" fmla="*/ 383386 w 990605"/>
                  <a:gd name="connsiteY1" fmla="*/ 313091 h 1557654"/>
                  <a:gd name="connsiteX2" fmla="*/ 539395 w 990605"/>
                  <a:gd name="connsiteY2" fmla="*/ 68850 h 1557654"/>
                  <a:gd name="connsiteX3" fmla="*/ 744734 w 990605"/>
                  <a:gd name="connsiteY3" fmla="*/ 3479 h 1557654"/>
                  <a:gd name="connsiteX4" fmla="*/ 698212 w 990605"/>
                  <a:gd name="connsiteY4" fmla="*/ 150665 h 1557654"/>
                  <a:gd name="connsiteX5" fmla="*/ 649685 w 990605"/>
                  <a:gd name="connsiteY5" fmla="*/ 324321 h 1557654"/>
                  <a:gd name="connsiteX6" fmla="*/ 698613 w 990605"/>
                  <a:gd name="connsiteY6" fmla="*/ 518831 h 1557654"/>
                  <a:gd name="connsiteX7" fmla="*/ 833367 w 990605"/>
                  <a:gd name="connsiteY7" fmla="*/ 720962 h 1557654"/>
                  <a:gd name="connsiteX8" fmla="*/ 977746 w 990605"/>
                  <a:gd name="connsiteY8" fmla="*/ 807589 h 1557654"/>
                  <a:gd name="connsiteX9" fmla="*/ 958495 w 990605"/>
                  <a:gd name="connsiteY9" fmla="*/ 1105972 h 1557654"/>
                  <a:gd name="connsiteX10" fmla="*/ 756365 w 990605"/>
                  <a:gd name="connsiteY10" fmla="*/ 1250351 h 1557654"/>
                  <a:gd name="connsiteX11" fmla="*/ 660112 w 990605"/>
                  <a:gd name="connsiteY11" fmla="*/ 1510233 h 1557654"/>
                  <a:gd name="connsiteX12" fmla="*/ 390605 w 990605"/>
                  <a:gd name="connsiteY12" fmla="*/ 1548735 h 1557654"/>
                  <a:gd name="connsiteX13" fmla="*/ 111472 w 990605"/>
                  <a:gd name="connsiteY13" fmla="*/ 1404356 h 1557654"/>
                  <a:gd name="connsiteX14" fmla="*/ 5594 w 990605"/>
                  <a:gd name="connsiteY14" fmla="*/ 1125223 h 1557654"/>
                  <a:gd name="connsiteX15" fmla="*/ 265477 w 990605"/>
                  <a:gd name="connsiteY15" fmla="*/ 980844 h 1557654"/>
                  <a:gd name="connsiteX16" fmla="*/ 246226 w 990605"/>
                  <a:gd name="connsiteY16" fmla="*/ 528457 h 1557654"/>
                  <a:gd name="connsiteX0" fmla="*/ 246226 w 990605"/>
                  <a:gd name="connsiteY0" fmla="*/ 528457 h 1557654"/>
                  <a:gd name="connsiteX1" fmla="*/ 383386 w 990605"/>
                  <a:gd name="connsiteY1" fmla="*/ 313091 h 1557654"/>
                  <a:gd name="connsiteX2" fmla="*/ 539395 w 990605"/>
                  <a:gd name="connsiteY2" fmla="*/ 68850 h 1557654"/>
                  <a:gd name="connsiteX3" fmla="*/ 744734 w 990605"/>
                  <a:gd name="connsiteY3" fmla="*/ 3479 h 1557654"/>
                  <a:gd name="connsiteX4" fmla="*/ 698212 w 990605"/>
                  <a:gd name="connsiteY4" fmla="*/ 150665 h 1557654"/>
                  <a:gd name="connsiteX5" fmla="*/ 649685 w 990605"/>
                  <a:gd name="connsiteY5" fmla="*/ 324321 h 1557654"/>
                  <a:gd name="connsiteX6" fmla="*/ 630033 w 990605"/>
                  <a:gd name="connsiteY6" fmla="*/ 526451 h 1557654"/>
                  <a:gd name="connsiteX7" fmla="*/ 833367 w 990605"/>
                  <a:gd name="connsiteY7" fmla="*/ 720962 h 1557654"/>
                  <a:gd name="connsiteX8" fmla="*/ 977746 w 990605"/>
                  <a:gd name="connsiteY8" fmla="*/ 807589 h 1557654"/>
                  <a:gd name="connsiteX9" fmla="*/ 958495 w 990605"/>
                  <a:gd name="connsiteY9" fmla="*/ 1105972 h 1557654"/>
                  <a:gd name="connsiteX10" fmla="*/ 756365 w 990605"/>
                  <a:gd name="connsiteY10" fmla="*/ 1250351 h 1557654"/>
                  <a:gd name="connsiteX11" fmla="*/ 660112 w 990605"/>
                  <a:gd name="connsiteY11" fmla="*/ 1510233 h 1557654"/>
                  <a:gd name="connsiteX12" fmla="*/ 390605 w 990605"/>
                  <a:gd name="connsiteY12" fmla="*/ 1548735 h 1557654"/>
                  <a:gd name="connsiteX13" fmla="*/ 111472 w 990605"/>
                  <a:gd name="connsiteY13" fmla="*/ 1404356 h 1557654"/>
                  <a:gd name="connsiteX14" fmla="*/ 5594 w 990605"/>
                  <a:gd name="connsiteY14" fmla="*/ 1125223 h 1557654"/>
                  <a:gd name="connsiteX15" fmla="*/ 265477 w 990605"/>
                  <a:gd name="connsiteY15" fmla="*/ 980844 h 1557654"/>
                  <a:gd name="connsiteX16" fmla="*/ 246226 w 990605"/>
                  <a:gd name="connsiteY16" fmla="*/ 528457 h 1557654"/>
                  <a:gd name="connsiteX0" fmla="*/ 246226 w 990605"/>
                  <a:gd name="connsiteY0" fmla="*/ 528457 h 1557654"/>
                  <a:gd name="connsiteX1" fmla="*/ 383386 w 990605"/>
                  <a:gd name="connsiteY1" fmla="*/ 313091 h 1557654"/>
                  <a:gd name="connsiteX2" fmla="*/ 539395 w 990605"/>
                  <a:gd name="connsiteY2" fmla="*/ 68850 h 1557654"/>
                  <a:gd name="connsiteX3" fmla="*/ 744734 w 990605"/>
                  <a:gd name="connsiteY3" fmla="*/ 3479 h 1557654"/>
                  <a:gd name="connsiteX4" fmla="*/ 698212 w 990605"/>
                  <a:gd name="connsiteY4" fmla="*/ 150665 h 1557654"/>
                  <a:gd name="connsiteX5" fmla="*/ 649685 w 990605"/>
                  <a:gd name="connsiteY5" fmla="*/ 324321 h 1557654"/>
                  <a:gd name="connsiteX6" fmla="*/ 652893 w 990605"/>
                  <a:gd name="connsiteY6" fmla="*/ 526451 h 1557654"/>
                  <a:gd name="connsiteX7" fmla="*/ 833367 w 990605"/>
                  <a:gd name="connsiteY7" fmla="*/ 720962 h 1557654"/>
                  <a:gd name="connsiteX8" fmla="*/ 977746 w 990605"/>
                  <a:gd name="connsiteY8" fmla="*/ 807589 h 1557654"/>
                  <a:gd name="connsiteX9" fmla="*/ 958495 w 990605"/>
                  <a:gd name="connsiteY9" fmla="*/ 1105972 h 1557654"/>
                  <a:gd name="connsiteX10" fmla="*/ 756365 w 990605"/>
                  <a:gd name="connsiteY10" fmla="*/ 1250351 h 1557654"/>
                  <a:gd name="connsiteX11" fmla="*/ 660112 w 990605"/>
                  <a:gd name="connsiteY11" fmla="*/ 1510233 h 1557654"/>
                  <a:gd name="connsiteX12" fmla="*/ 390605 w 990605"/>
                  <a:gd name="connsiteY12" fmla="*/ 1548735 h 1557654"/>
                  <a:gd name="connsiteX13" fmla="*/ 111472 w 990605"/>
                  <a:gd name="connsiteY13" fmla="*/ 1404356 h 1557654"/>
                  <a:gd name="connsiteX14" fmla="*/ 5594 w 990605"/>
                  <a:gd name="connsiteY14" fmla="*/ 1125223 h 1557654"/>
                  <a:gd name="connsiteX15" fmla="*/ 265477 w 990605"/>
                  <a:gd name="connsiteY15" fmla="*/ 980844 h 1557654"/>
                  <a:gd name="connsiteX16" fmla="*/ 246226 w 990605"/>
                  <a:gd name="connsiteY16" fmla="*/ 528457 h 1557654"/>
                  <a:gd name="connsiteX0" fmla="*/ 246226 w 991154"/>
                  <a:gd name="connsiteY0" fmla="*/ 528457 h 1557654"/>
                  <a:gd name="connsiteX1" fmla="*/ 383386 w 991154"/>
                  <a:gd name="connsiteY1" fmla="*/ 313091 h 1557654"/>
                  <a:gd name="connsiteX2" fmla="*/ 539395 w 991154"/>
                  <a:gd name="connsiteY2" fmla="*/ 68850 h 1557654"/>
                  <a:gd name="connsiteX3" fmla="*/ 744734 w 991154"/>
                  <a:gd name="connsiteY3" fmla="*/ 3479 h 1557654"/>
                  <a:gd name="connsiteX4" fmla="*/ 698212 w 991154"/>
                  <a:gd name="connsiteY4" fmla="*/ 150665 h 1557654"/>
                  <a:gd name="connsiteX5" fmla="*/ 649685 w 991154"/>
                  <a:gd name="connsiteY5" fmla="*/ 324321 h 1557654"/>
                  <a:gd name="connsiteX6" fmla="*/ 652893 w 991154"/>
                  <a:gd name="connsiteY6" fmla="*/ 526451 h 1557654"/>
                  <a:gd name="connsiteX7" fmla="*/ 825747 w 991154"/>
                  <a:gd name="connsiteY7" fmla="*/ 743822 h 1557654"/>
                  <a:gd name="connsiteX8" fmla="*/ 977746 w 991154"/>
                  <a:gd name="connsiteY8" fmla="*/ 807589 h 1557654"/>
                  <a:gd name="connsiteX9" fmla="*/ 958495 w 991154"/>
                  <a:gd name="connsiteY9" fmla="*/ 1105972 h 1557654"/>
                  <a:gd name="connsiteX10" fmla="*/ 756365 w 991154"/>
                  <a:gd name="connsiteY10" fmla="*/ 1250351 h 1557654"/>
                  <a:gd name="connsiteX11" fmla="*/ 660112 w 991154"/>
                  <a:gd name="connsiteY11" fmla="*/ 1510233 h 1557654"/>
                  <a:gd name="connsiteX12" fmla="*/ 390605 w 991154"/>
                  <a:gd name="connsiteY12" fmla="*/ 1548735 h 1557654"/>
                  <a:gd name="connsiteX13" fmla="*/ 111472 w 991154"/>
                  <a:gd name="connsiteY13" fmla="*/ 1404356 h 1557654"/>
                  <a:gd name="connsiteX14" fmla="*/ 5594 w 991154"/>
                  <a:gd name="connsiteY14" fmla="*/ 1125223 h 1557654"/>
                  <a:gd name="connsiteX15" fmla="*/ 265477 w 991154"/>
                  <a:gd name="connsiteY15" fmla="*/ 980844 h 1557654"/>
                  <a:gd name="connsiteX16" fmla="*/ 246226 w 991154"/>
                  <a:gd name="connsiteY16" fmla="*/ 528457 h 1557654"/>
                  <a:gd name="connsiteX0" fmla="*/ 246226 w 1009107"/>
                  <a:gd name="connsiteY0" fmla="*/ 528457 h 1557654"/>
                  <a:gd name="connsiteX1" fmla="*/ 383386 w 1009107"/>
                  <a:gd name="connsiteY1" fmla="*/ 313091 h 1557654"/>
                  <a:gd name="connsiteX2" fmla="*/ 539395 w 1009107"/>
                  <a:gd name="connsiteY2" fmla="*/ 68850 h 1557654"/>
                  <a:gd name="connsiteX3" fmla="*/ 744734 w 1009107"/>
                  <a:gd name="connsiteY3" fmla="*/ 3479 h 1557654"/>
                  <a:gd name="connsiteX4" fmla="*/ 698212 w 1009107"/>
                  <a:gd name="connsiteY4" fmla="*/ 150665 h 1557654"/>
                  <a:gd name="connsiteX5" fmla="*/ 649685 w 1009107"/>
                  <a:gd name="connsiteY5" fmla="*/ 324321 h 1557654"/>
                  <a:gd name="connsiteX6" fmla="*/ 652893 w 1009107"/>
                  <a:gd name="connsiteY6" fmla="*/ 526451 h 1557654"/>
                  <a:gd name="connsiteX7" fmla="*/ 825747 w 1009107"/>
                  <a:gd name="connsiteY7" fmla="*/ 743822 h 1557654"/>
                  <a:gd name="connsiteX8" fmla="*/ 1000606 w 1009107"/>
                  <a:gd name="connsiteY8" fmla="*/ 853309 h 1557654"/>
                  <a:gd name="connsiteX9" fmla="*/ 958495 w 1009107"/>
                  <a:gd name="connsiteY9" fmla="*/ 1105972 h 1557654"/>
                  <a:gd name="connsiteX10" fmla="*/ 756365 w 1009107"/>
                  <a:gd name="connsiteY10" fmla="*/ 1250351 h 1557654"/>
                  <a:gd name="connsiteX11" fmla="*/ 660112 w 1009107"/>
                  <a:gd name="connsiteY11" fmla="*/ 1510233 h 1557654"/>
                  <a:gd name="connsiteX12" fmla="*/ 390605 w 1009107"/>
                  <a:gd name="connsiteY12" fmla="*/ 1548735 h 1557654"/>
                  <a:gd name="connsiteX13" fmla="*/ 111472 w 1009107"/>
                  <a:gd name="connsiteY13" fmla="*/ 1404356 h 1557654"/>
                  <a:gd name="connsiteX14" fmla="*/ 5594 w 1009107"/>
                  <a:gd name="connsiteY14" fmla="*/ 1125223 h 1557654"/>
                  <a:gd name="connsiteX15" fmla="*/ 265477 w 1009107"/>
                  <a:gd name="connsiteY15" fmla="*/ 980844 h 1557654"/>
                  <a:gd name="connsiteX16" fmla="*/ 246226 w 1009107"/>
                  <a:gd name="connsiteY16" fmla="*/ 528457 h 1557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09107" h="1557654">
                    <a:moveTo>
                      <a:pt x="246226" y="528457"/>
                    </a:moveTo>
                    <a:cubicBezTo>
                      <a:pt x="265878" y="417165"/>
                      <a:pt x="334525" y="389692"/>
                      <a:pt x="383386" y="313091"/>
                    </a:cubicBezTo>
                    <a:cubicBezTo>
                      <a:pt x="432247" y="236490"/>
                      <a:pt x="479170" y="120452"/>
                      <a:pt x="539395" y="68850"/>
                    </a:cubicBezTo>
                    <a:cubicBezTo>
                      <a:pt x="599620" y="17248"/>
                      <a:pt x="718265" y="-10157"/>
                      <a:pt x="744734" y="3479"/>
                    </a:cubicBezTo>
                    <a:cubicBezTo>
                      <a:pt x="771203" y="17115"/>
                      <a:pt x="714053" y="97191"/>
                      <a:pt x="698212" y="150665"/>
                    </a:cubicBezTo>
                    <a:cubicBezTo>
                      <a:pt x="682371" y="204139"/>
                      <a:pt x="657238" y="261690"/>
                      <a:pt x="649685" y="324321"/>
                    </a:cubicBezTo>
                    <a:cubicBezTo>
                      <a:pt x="642132" y="386952"/>
                      <a:pt x="623549" y="456534"/>
                      <a:pt x="652893" y="526451"/>
                    </a:cubicBezTo>
                    <a:cubicBezTo>
                      <a:pt x="682237" y="596368"/>
                      <a:pt x="767795" y="689346"/>
                      <a:pt x="825747" y="743822"/>
                    </a:cubicBezTo>
                    <a:cubicBezTo>
                      <a:pt x="883699" y="798298"/>
                      <a:pt x="978481" y="792951"/>
                      <a:pt x="1000606" y="853309"/>
                    </a:cubicBezTo>
                    <a:cubicBezTo>
                      <a:pt x="1022731" y="913667"/>
                      <a:pt x="999202" y="1039798"/>
                      <a:pt x="958495" y="1105972"/>
                    </a:cubicBezTo>
                    <a:cubicBezTo>
                      <a:pt x="917788" y="1172146"/>
                      <a:pt x="806096" y="1182974"/>
                      <a:pt x="756365" y="1250351"/>
                    </a:cubicBezTo>
                    <a:cubicBezTo>
                      <a:pt x="706635" y="1317728"/>
                      <a:pt x="721072" y="1460502"/>
                      <a:pt x="660112" y="1510233"/>
                    </a:cubicBezTo>
                    <a:cubicBezTo>
                      <a:pt x="599152" y="1559964"/>
                      <a:pt x="482045" y="1566381"/>
                      <a:pt x="390605" y="1548735"/>
                    </a:cubicBezTo>
                    <a:cubicBezTo>
                      <a:pt x="299165" y="1531089"/>
                      <a:pt x="175640" y="1474941"/>
                      <a:pt x="111472" y="1404356"/>
                    </a:cubicBezTo>
                    <a:cubicBezTo>
                      <a:pt x="47304" y="1333771"/>
                      <a:pt x="-20073" y="1195808"/>
                      <a:pt x="5594" y="1125223"/>
                    </a:cubicBezTo>
                    <a:cubicBezTo>
                      <a:pt x="31261" y="1054638"/>
                      <a:pt x="225372" y="1072284"/>
                      <a:pt x="265477" y="980844"/>
                    </a:cubicBezTo>
                    <a:cubicBezTo>
                      <a:pt x="305582" y="889404"/>
                      <a:pt x="226575" y="639749"/>
                      <a:pt x="246226" y="528457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手繪多邊形 29">
                <a:extLst>
                  <a:ext uri="{FF2B5EF4-FFF2-40B4-BE49-F238E27FC236}">
                    <a16:creationId xmlns:a16="http://schemas.microsoft.com/office/drawing/2014/main" id="{F328780D-EB03-437A-84B6-56D50D946E71}"/>
                  </a:ext>
                </a:extLst>
              </p:cNvPr>
              <p:cNvSpPr/>
              <p:nvPr/>
            </p:nvSpPr>
            <p:spPr>
              <a:xfrm>
                <a:off x="4410824" y="4312836"/>
                <a:ext cx="1377477" cy="269854"/>
              </a:xfrm>
              <a:custGeom>
                <a:avLst/>
                <a:gdLst>
                  <a:gd name="connsiteX0" fmla="*/ 55467 w 1653462"/>
                  <a:gd name="connsiteY0" fmla="*/ 323452 h 324463"/>
                  <a:gd name="connsiteX1" fmla="*/ 329787 w 1653462"/>
                  <a:gd name="connsiteY1" fmla="*/ 163432 h 324463"/>
                  <a:gd name="connsiteX2" fmla="*/ 672687 w 1653462"/>
                  <a:gd name="connsiteY2" fmla="*/ 71992 h 324463"/>
                  <a:gd name="connsiteX3" fmla="*/ 1053687 w 1653462"/>
                  <a:gd name="connsiteY3" fmla="*/ 56752 h 324463"/>
                  <a:gd name="connsiteX4" fmla="*/ 1388967 w 1653462"/>
                  <a:gd name="connsiteY4" fmla="*/ 117712 h 324463"/>
                  <a:gd name="connsiteX5" fmla="*/ 1510887 w 1653462"/>
                  <a:gd name="connsiteY5" fmla="*/ 209152 h 324463"/>
                  <a:gd name="connsiteX6" fmla="*/ 1648047 w 1653462"/>
                  <a:gd name="connsiteY6" fmla="*/ 117712 h 324463"/>
                  <a:gd name="connsiteX7" fmla="*/ 1312767 w 1653462"/>
                  <a:gd name="connsiteY7" fmla="*/ 26272 h 324463"/>
                  <a:gd name="connsiteX8" fmla="*/ 847947 w 1653462"/>
                  <a:gd name="connsiteY8" fmla="*/ 3412 h 324463"/>
                  <a:gd name="connsiteX9" fmla="*/ 375507 w 1653462"/>
                  <a:gd name="connsiteY9" fmla="*/ 87232 h 324463"/>
                  <a:gd name="connsiteX10" fmla="*/ 9747 w 1653462"/>
                  <a:gd name="connsiteY10" fmla="*/ 232012 h 324463"/>
                  <a:gd name="connsiteX11" fmla="*/ 101187 w 1653462"/>
                  <a:gd name="connsiteY11" fmla="*/ 232012 h 324463"/>
                  <a:gd name="connsiteX12" fmla="*/ 55467 w 1653462"/>
                  <a:gd name="connsiteY12" fmla="*/ 323452 h 324463"/>
                  <a:gd name="connsiteX0" fmla="*/ 106040 w 1653959"/>
                  <a:gd name="connsiteY0" fmla="*/ 330606 h 331571"/>
                  <a:gd name="connsiteX1" fmla="*/ 330284 w 1653959"/>
                  <a:gd name="connsiteY1" fmla="*/ 163432 h 331571"/>
                  <a:gd name="connsiteX2" fmla="*/ 673184 w 1653959"/>
                  <a:gd name="connsiteY2" fmla="*/ 71992 h 331571"/>
                  <a:gd name="connsiteX3" fmla="*/ 1054184 w 1653959"/>
                  <a:gd name="connsiteY3" fmla="*/ 56752 h 331571"/>
                  <a:gd name="connsiteX4" fmla="*/ 1389464 w 1653959"/>
                  <a:gd name="connsiteY4" fmla="*/ 117712 h 331571"/>
                  <a:gd name="connsiteX5" fmla="*/ 1511384 w 1653959"/>
                  <a:gd name="connsiteY5" fmla="*/ 209152 h 331571"/>
                  <a:gd name="connsiteX6" fmla="*/ 1648544 w 1653959"/>
                  <a:gd name="connsiteY6" fmla="*/ 117712 h 331571"/>
                  <a:gd name="connsiteX7" fmla="*/ 1313264 w 1653959"/>
                  <a:gd name="connsiteY7" fmla="*/ 26272 h 331571"/>
                  <a:gd name="connsiteX8" fmla="*/ 848444 w 1653959"/>
                  <a:gd name="connsiteY8" fmla="*/ 3412 h 331571"/>
                  <a:gd name="connsiteX9" fmla="*/ 376004 w 1653959"/>
                  <a:gd name="connsiteY9" fmla="*/ 87232 h 331571"/>
                  <a:gd name="connsiteX10" fmla="*/ 10244 w 1653959"/>
                  <a:gd name="connsiteY10" fmla="*/ 232012 h 331571"/>
                  <a:gd name="connsiteX11" fmla="*/ 101684 w 1653959"/>
                  <a:gd name="connsiteY11" fmla="*/ 232012 h 331571"/>
                  <a:gd name="connsiteX12" fmla="*/ 106040 w 1653959"/>
                  <a:gd name="connsiteY12" fmla="*/ 330606 h 331571"/>
                  <a:gd name="connsiteX0" fmla="*/ 103811 w 1651730"/>
                  <a:gd name="connsiteY0" fmla="*/ 330606 h 331570"/>
                  <a:gd name="connsiteX1" fmla="*/ 328055 w 1651730"/>
                  <a:gd name="connsiteY1" fmla="*/ 163432 h 331570"/>
                  <a:gd name="connsiteX2" fmla="*/ 670955 w 1651730"/>
                  <a:gd name="connsiteY2" fmla="*/ 71992 h 331570"/>
                  <a:gd name="connsiteX3" fmla="*/ 1051955 w 1651730"/>
                  <a:gd name="connsiteY3" fmla="*/ 56752 h 331570"/>
                  <a:gd name="connsiteX4" fmla="*/ 1387235 w 1651730"/>
                  <a:gd name="connsiteY4" fmla="*/ 117712 h 331570"/>
                  <a:gd name="connsiteX5" fmla="*/ 1509155 w 1651730"/>
                  <a:gd name="connsiteY5" fmla="*/ 209152 h 331570"/>
                  <a:gd name="connsiteX6" fmla="*/ 1646315 w 1651730"/>
                  <a:gd name="connsiteY6" fmla="*/ 117712 h 331570"/>
                  <a:gd name="connsiteX7" fmla="*/ 1311035 w 1651730"/>
                  <a:gd name="connsiteY7" fmla="*/ 26272 h 331570"/>
                  <a:gd name="connsiteX8" fmla="*/ 846215 w 1651730"/>
                  <a:gd name="connsiteY8" fmla="*/ 3412 h 331570"/>
                  <a:gd name="connsiteX9" fmla="*/ 373775 w 1651730"/>
                  <a:gd name="connsiteY9" fmla="*/ 87232 h 331570"/>
                  <a:gd name="connsiteX10" fmla="*/ 8015 w 1651730"/>
                  <a:gd name="connsiteY10" fmla="*/ 232012 h 331570"/>
                  <a:gd name="connsiteX11" fmla="*/ 142378 w 1651730"/>
                  <a:gd name="connsiteY11" fmla="*/ 232011 h 331570"/>
                  <a:gd name="connsiteX12" fmla="*/ 103811 w 1651730"/>
                  <a:gd name="connsiteY12" fmla="*/ 330606 h 331570"/>
                  <a:gd name="connsiteX0" fmla="*/ 76313 w 1624232"/>
                  <a:gd name="connsiteY0" fmla="*/ 330606 h 331769"/>
                  <a:gd name="connsiteX1" fmla="*/ 300557 w 1624232"/>
                  <a:gd name="connsiteY1" fmla="*/ 163432 h 331769"/>
                  <a:gd name="connsiteX2" fmla="*/ 643457 w 1624232"/>
                  <a:gd name="connsiteY2" fmla="*/ 71992 h 331769"/>
                  <a:gd name="connsiteX3" fmla="*/ 1024457 w 1624232"/>
                  <a:gd name="connsiteY3" fmla="*/ 56752 h 331769"/>
                  <a:gd name="connsiteX4" fmla="*/ 1359737 w 1624232"/>
                  <a:gd name="connsiteY4" fmla="*/ 117712 h 331769"/>
                  <a:gd name="connsiteX5" fmla="*/ 1481657 w 1624232"/>
                  <a:gd name="connsiteY5" fmla="*/ 209152 h 331769"/>
                  <a:gd name="connsiteX6" fmla="*/ 1618817 w 1624232"/>
                  <a:gd name="connsiteY6" fmla="*/ 117712 h 331769"/>
                  <a:gd name="connsiteX7" fmla="*/ 1283537 w 1624232"/>
                  <a:gd name="connsiteY7" fmla="*/ 26272 h 331769"/>
                  <a:gd name="connsiteX8" fmla="*/ 818717 w 1624232"/>
                  <a:gd name="connsiteY8" fmla="*/ 3412 h 331769"/>
                  <a:gd name="connsiteX9" fmla="*/ 346277 w 1624232"/>
                  <a:gd name="connsiteY9" fmla="*/ 87232 h 331769"/>
                  <a:gd name="connsiteX10" fmla="*/ 9132 w 1624232"/>
                  <a:gd name="connsiteY10" fmla="*/ 124706 h 331769"/>
                  <a:gd name="connsiteX11" fmla="*/ 114880 w 1624232"/>
                  <a:gd name="connsiteY11" fmla="*/ 232011 h 331769"/>
                  <a:gd name="connsiteX12" fmla="*/ 76313 w 1624232"/>
                  <a:gd name="connsiteY12" fmla="*/ 330606 h 331769"/>
                  <a:gd name="connsiteX0" fmla="*/ 73452 w 1621371"/>
                  <a:gd name="connsiteY0" fmla="*/ 330606 h 330761"/>
                  <a:gd name="connsiteX1" fmla="*/ 297696 w 1621371"/>
                  <a:gd name="connsiteY1" fmla="*/ 163432 h 330761"/>
                  <a:gd name="connsiteX2" fmla="*/ 640596 w 1621371"/>
                  <a:gd name="connsiteY2" fmla="*/ 71992 h 330761"/>
                  <a:gd name="connsiteX3" fmla="*/ 1021596 w 1621371"/>
                  <a:gd name="connsiteY3" fmla="*/ 56752 h 330761"/>
                  <a:gd name="connsiteX4" fmla="*/ 1356876 w 1621371"/>
                  <a:gd name="connsiteY4" fmla="*/ 117712 h 330761"/>
                  <a:gd name="connsiteX5" fmla="*/ 1478796 w 1621371"/>
                  <a:gd name="connsiteY5" fmla="*/ 209152 h 330761"/>
                  <a:gd name="connsiteX6" fmla="*/ 1615956 w 1621371"/>
                  <a:gd name="connsiteY6" fmla="*/ 117712 h 330761"/>
                  <a:gd name="connsiteX7" fmla="*/ 1280676 w 1621371"/>
                  <a:gd name="connsiteY7" fmla="*/ 26272 h 330761"/>
                  <a:gd name="connsiteX8" fmla="*/ 815856 w 1621371"/>
                  <a:gd name="connsiteY8" fmla="*/ 3412 h 330761"/>
                  <a:gd name="connsiteX9" fmla="*/ 343416 w 1621371"/>
                  <a:gd name="connsiteY9" fmla="*/ 87232 h 330761"/>
                  <a:gd name="connsiteX10" fmla="*/ 6271 w 1621371"/>
                  <a:gd name="connsiteY10" fmla="*/ 124706 h 330761"/>
                  <a:gd name="connsiteX11" fmla="*/ 190710 w 1621371"/>
                  <a:gd name="connsiteY11" fmla="*/ 131859 h 330761"/>
                  <a:gd name="connsiteX12" fmla="*/ 73452 w 1621371"/>
                  <a:gd name="connsiteY12" fmla="*/ 330606 h 330761"/>
                  <a:gd name="connsiteX0" fmla="*/ 217156 w 1622000"/>
                  <a:gd name="connsiteY0" fmla="*/ 352067 h 352204"/>
                  <a:gd name="connsiteX1" fmla="*/ 298325 w 1622000"/>
                  <a:gd name="connsiteY1" fmla="*/ 163432 h 352204"/>
                  <a:gd name="connsiteX2" fmla="*/ 641225 w 1622000"/>
                  <a:gd name="connsiteY2" fmla="*/ 71992 h 352204"/>
                  <a:gd name="connsiteX3" fmla="*/ 1022225 w 1622000"/>
                  <a:gd name="connsiteY3" fmla="*/ 56752 h 352204"/>
                  <a:gd name="connsiteX4" fmla="*/ 1357505 w 1622000"/>
                  <a:gd name="connsiteY4" fmla="*/ 117712 h 352204"/>
                  <a:gd name="connsiteX5" fmla="*/ 1479425 w 1622000"/>
                  <a:gd name="connsiteY5" fmla="*/ 209152 h 352204"/>
                  <a:gd name="connsiteX6" fmla="*/ 1616585 w 1622000"/>
                  <a:gd name="connsiteY6" fmla="*/ 117712 h 352204"/>
                  <a:gd name="connsiteX7" fmla="*/ 1281305 w 1622000"/>
                  <a:gd name="connsiteY7" fmla="*/ 26272 h 352204"/>
                  <a:gd name="connsiteX8" fmla="*/ 816485 w 1622000"/>
                  <a:gd name="connsiteY8" fmla="*/ 3412 h 352204"/>
                  <a:gd name="connsiteX9" fmla="*/ 344045 w 1622000"/>
                  <a:gd name="connsiteY9" fmla="*/ 87232 h 352204"/>
                  <a:gd name="connsiteX10" fmla="*/ 6900 w 1622000"/>
                  <a:gd name="connsiteY10" fmla="*/ 124706 h 352204"/>
                  <a:gd name="connsiteX11" fmla="*/ 191339 w 1622000"/>
                  <a:gd name="connsiteY11" fmla="*/ 131859 h 352204"/>
                  <a:gd name="connsiteX12" fmla="*/ 217156 w 1622000"/>
                  <a:gd name="connsiteY12" fmla="*/ 352067 h 352204"/>
                  <a:gd name="connsiteX0" fmla="*/ 219084 w 1623928"/>
                  <a:gd name="connsiteY0" fmla="*/ 352067 h 352339"/>
                  <a:gd name="connsiteX1" fmla="*/ 300253 w 1623928"/>
                  <a:gd name="connsiteY1" fmla="*/ 163432 h 352339"/>
                  <a:gd name="connsiteX2" fmla="*/ 643153 w 1623928"/>
                  <a:gd name="connsiteY2" fmla="*/ 71992 h 352339"/>
                  <a:gd name="connsiteX3" fmla="*/ 1024153 w 1623928"/>
                  <a:gd name="connsiteY3" fmla="*/ 56752 h 352339"/>
                  <a:gd name="connsiteX4" fmla="*/ 1359433 w 1623928"/>
                  <a:gd name="connsiteY4" fmla="*/ 117712 h 352339"/>
                  <a:gd name="connsiteX5" fmla="*/ 1481353 w 1623928"/>
                  <a:gd name="connsiteY5" fmla="*/ 209152 h 352339"/>
                  <a:gd name="connsiteX6" fmla="*/ 1618513 w 1623928"/>
                  <a:gd name="connsiteY6" fmla="*/ 117712 h 352339"/>
                  <a:gd name="connsiteX7" fmla="*/ 1283233 w 1623928"/>
                  <a:gd name="connsiteY7" fmla="*/ 26272 h 352339"/>
                  <a:gd name="connsiteX8" fmla="*/ 818413 w 1623928"/>
                  <a:gd name="connsiteY8" fmla="*/ 3412 h 352339"/>
                  <a:gd name="connsiteX9" fmla="*/ 345973 w 1623928"/>
                  <a:gd name="connsiteY9" fmla="*/ 87232 h 352339"/>
                  <a:gd name="connsiteX10" fmla="*/ 8828 w 1623928"/>
                  <a:gd name="connsiteY10" fmla="*/ 124706 h 352339"/>
                  <a:gd name="connsiteX11" fmla="*/ 143191 w 1623928"/>
                  <a:gd name="connsiteY11" fmla="*/ 203397 h 352339"/>
                  <a:gd name="connsiteX12" fmla="*/ 219084 w 1623928"/>
                  <a:gd name="connsiteY12" fmla="*/ 352067 h 352339"/>
                  <a:gd name="connsiteX0" fmla="*/ 171702 w 1576546"/>
                  <a:gd name="connsiteY0" fmla="*/ 352067 h 352306"/>
                  <a:gd name="connsiteX1" fmla="*/ 252871 w 1576546"/>
                  <a:gd name="connsiteY1" fmla="*/ 163432 h 352306"/>
                  <a:gd name="connsiteX2" fmla="*/ 595771 w 1576546"/>
                  <a:gd name="connsiteY2" fmla="*/ 71992 h 352306"/>
                  <a:gd name="connsiteX3" fmla="*/ 976771 w 1576546"/>
                  <a:gd name="connsiteY3" fmla="*/ 56752 h 352306"/>
                  <a:gd name="connsiteX4" fmla="*/ 1312051 w 1576546"/>
                  <a:gd name="connsiteY4" fmla="*/ 117712 h 352306"/>
                  <a:gd name="connsiteX5" fmla="*/ 1433971 w 1576546"/>
                  <a:gd name="connsiteY5" fmla="*/ 209152 h 352306"/>
                  <a:gd name="connsiteX6" fmla="*/ 1571131 w 1576546"/>
                  <a:gd name="connsiteY6" fmla="*/ 117712 h 352306"/>
                  <a:gd name="connsiteX7" fmla="*/ 1235851 w 1576546"/>
                  <a:gd name="connsiteY7" fmla="*/ 26272 h 352306"/>
                  <a:gd name="connsiteX8" fmla="*/ 771031 w 1576546"/>
                  <a:gd name="connsiteY8" fmla="*/ 3412 h 352306"/>
                  <a:gd name="connsiteX9" fmla="*/ 298591 w 1576546"/>
                  <a:gd name="connsiteY9" fmla="*/ 87232 h 352306"/>
                  <a:gd name="connsiteX10" fmla="*/ 11522 w 1576546"/>
                  <a:gd name="connsiteY10" fmla="*/ 224858 h 352306"/>
                  <a:gd name="connsiteX11" fmla="*/ 95809 w 1576546"/>
                  <a:gd name="connsiteY11" fmla="*/ 203397 h 352306"/>
                  <a:gd name="connsiteX12" fmla="*/ 171702 w 1576546"/>
                  <a:gd name="connsiteY12" fmla="*/ 352067 h 352306"/>
                  <a:gd name="connsiteX0" fmla="*/ 55918 w 1575222"/>
                  <a:gd name="connsiteY0" fmla="*/ 301991 h 302334"/>
                  <a:gd name="connsiteX1" fmla="*/ 251547 w 1575222"/>
                  <a:gd name="connsiteY1" fmla="*/ 163432 h 302334"/>
                  <a:gd name="connsiteX2" fmla="*/ 594447 w 1575222"/>
                  <a:gd name="connsiteY2" fmla="*/ 71992 h 302334"/>
                  <a:gd name="connsiteX3" fmla="*/ 975447 w 1575222"/>
                  <a:gd name="connsiteY3" fmla="*/ 56752 h 302334"/>
                  <a:gd name="connsiteX4" fmla="*/ 1310727 w 1575222"/>
                  <a:gd name="connsiteY4" fmla="*/ 117712 h 302334"/>
                  <a:gd name="connsiteX5" fmla="*/ 1432647 w 1575222"/>
                  <a:gd name="connsiteY5" fmla="*/ 209152 h 302334"/>
                  <a:gd name="connsiteX6" fmla="*/ 1569807 w 1575222"/>
                  <a:gd name="connsiteY6" fmla="*/ 117712 h 302334"/>
                  <a:gd name="connsiteX7" fmla="*/ 1234527 w 1575222"/>
                  <a:gd name="connsiteY7" fmla="*/ 26272 h 302334"/>
                  <a:gd name="connsiteX8" fmla="*/ 769707 w 1575222"/>
                  <a:gd name="connsiteY8" fmla="*/ 3412 h 302334"/>
                  <a:gd name="connsiteX9" fmla="*/ 297267 w 1575222"/>
                  <a:gd name="connsiteY9" fmla="*/ 87232 h 302334"/>
                  <a:gd name="connsiteX10" fmla="*/ 10198 w 1575222"/>
                  <a:gd name="connsiteY10" fmla="*/ 224858 h 302334"/>
                  <a:gd name="connsiteX11" fmla="*/ 94485 w 1575222"/>
                  <a:gd name="connsiteY11" fmla="*/ 203397 h 302334"/>
                  <a:gd name="connsiteX12" fmla="*/ 55918 w 1575222"/>
                  <a:gd name="connsiteY12" fmla="*/ 301991 h 302334"/>
                  <a:gd name="connsiteX0" fmla="*/ 59299 w 1578603"/>
                  <a:gd name="connsiteY0" fmla="*/ 301991 h 302336"/>
                  <a:gd name="connsiteX1" fmla="*/ 254928 w 1578603"/>
                  <a:gd name="connsiteY1" fmla="*/ 163432 h 302336"/>
                  <a:gd name="connsiteX2" fmla="*/ 597828 w 1578603"/>
                  <a:gd name="connsiteY2" fmla="*/ 71992 h 302336"/>
                  <a:gd name="connsiteX3" fmla="*/ 978828 w 1578603"/>
                  <a:gd name="connsiteY3" fmla="*/ 56752 h 302336"/>
                  <a:gd name="connsiteX4" fmla="*/ 1314108 w 1578603"/>
                  <a:gd name="connsiteY4" fmla="*/ 117712 h 302336"/>
                  <a:gd name="connsiteX5" fmla="*/ 1436028 w 1578603"/>
                  <a:gd name="connsiteY5" fmla="*/ 209152 h 302336"/>
                  <a:gd name="connsiteX6" fmla="*/ 1573188 w 1578603"/>
                  <a:gd name="connsiteY6" fmla="*/ 117712 h 302336"/>
                  <a:gd name="connsiteX7" fmla="*/ 1237908 w 1578603"/>
                  <a:gd name="connsiteY7" fmla="*/ 26272 h 302336"/>
                  <a:gd name="connsiteX8" fmla="*/ 773088 w 1578603"/>
                  <a:gd name="connsiteY8" fmla="*/ 3412 h 302336"/>
                  <a:gd name="connsiteX9" fmla="*/ 300648 w 1578603"/>
                  <a:gd name="connsiteY9" fmla="*/ 87232 h 302336"/>
                  <a:gd name="connsiteX10" fmla="*/ 10002 w 1578603"/>
                  <a:gd name="connsiteY10" fmla="*/ 221281 h 302336"/>
                  <a:gd name="connsiteX11" fmla="*/ 97866 w 1578603"/>
                  <a:gd name="connsiteY11" fmla="*/ 203397 h 302336"/>
                  <a:gd name="connsiteX12" fmla="*/ 59299 w 1578603"/>
                  <a:gd name="connsiteY12" fmla="*/ 301991 h 302336"/>
                  <a:gd name="connsiteX0" fmla="*/ 59299 w 1578603"/>
                  <a:gd name="connsiteY0" fmla="*/ 301991 h 302336"/>
                  <a:gd name="connsiteX1" fmla="*/ 254928 w 1578603"/>
                  <a:gd name="connsiteY1" fmla="*/ 163432 h 302336"/>
                  <a:gd name="connsiteX2" fmla="*/ 597828 w 1578603"/>
                  <a:gd name="connsiteY2" fmla="*/ 71992 h 302336"/>
                  <a:gd name="connsiteX3" fmla="*/ 978828 w 1578603"/>
                  <a:gd name="connsiteY3" fmla="*/ 56752 h 302336"/>
                  <a:gd name="connsiteX4" fmla="*/ 1314108 w 1578603"/>
                  <a:gd name="connsiteY4" fmla="*/ 117712 h 302336"/>
                  <a:gd name="connsiteX5" fmla="*/ 1436028 w 1578603"/>
                  <a:gd name="connsiteY5" fmla="*/ 209152 h 302336"/>
                  <a:gd name="connsiteX6" fmla="*/ 1573188 w 1578603"/>
                  <a:gd name="connsiteY6" fmla="*/ 117712 h 302336"/>
                  <a:gd name="connsiteX7" fmla="*/ 1237908 w 1578603"/>
                  <a:gd name="connsiteY7" fmla="*/ 26272 h 302336"/>
                  <a:gd name="connsiteX8" fmla="*/ 773088 w 1578603"/>
                  <a:gd name="connsiteY8" fmla="*/ 3412 h 302336"/>
                  <a:gd name="connsiteX9" fmla="*/ 300648 w 1578603"/>
                  <a:gd name="connsiteY9" fmla="*/ 87232 h 302336"/>
                  <a:gd name="connsiteX10" fmla="*/ 10002 w 1578603"/>
                  <a:gd name="connsiteY10" fmla="*/ 221281 h 302336"/>
                  <a:gd name="connsiteX11" fmla="*/ 97866 w 1578603"/>
                  <a:gd name="connsiteY11" fmla="*/ 203397 h 302336"/>
                  <a:gd name="connsiteX12" fmla="*/ 59299 w 1578603"/>
                  <a:gd name="connsiteY12" fmla="*/ 301991 h 302336"/>
                  <a:gd name="connsiteX0" fmla="*/ 62689 w 1581993"/>
                  <a:gd name="connsiteY0" fmla="*/ 301991 h 302331"/>
                  <a:gd name="connsiteX1" fmla="*/ 258318 w 1581993"/>
                  <a:gd name="connsiteY1" fmla="*/ 163432 h 302331"/>
                  <a:gd name="connsiteX2" fmla="*/ 601218 w 1581993"/>
                  <a:gd name="connsiteY2" fmla="*/ 71992 h 302331"/>
                  <a:gd name="connsiteX3" fmla="*/ 982218 w 1581993"/>
                  <a:gd name="connsiteY3" fmla="*/ 56752 h 302331"/>
                  <a:gd name="connsiteX4" fmla="*/ 1317498 w 1581993"/>
                  <a:gd name="connsiteY4" fmla="*/ 117712 h 302331"/>
                  <a:gd name="connsiteX5" fmla="*/ 1439418 w 1581993"/>
                  <a:gd name="connsiteY5" fmla="*/ 209152 h 302331"/>
                  <a:gd name="connsiteX6" fmla="*/ 1576578 w 1581993"/>
                  <a:gd name="connsiteY6" fmla="*/ 117712 h 302331"/>
                  <a:gd name="connsiteX7" fmla="*/ 1241298 w 1581993"/>
                  <a:gd name="connsiteY7" fmla="*/ 26272 h 302331"/>
                  <a:gd name="connsiteX8" fmla="*/ 776478 w 1581993"/>
                  <a:gd name="connsiteY8" fmla="*/ 3412 h 302331"/>
                  <a:gd name="connsiteX9" fmla="*/ 304038 w 1581993"/>
                  <a:gd name="connsiteY9" fmla="*/ 87232 h 302331"/>
                  <a:gd name="connsiteX10" fmla="*/ 9815 w 1581993"/>
                  <a:gd name="connsiteY10" fmla="*/ 228434 h 302331"/>
                  <a:gd name="connsiteX11" fmla="*/ 101256 w 1581993"/>
                  <a:gd name="connsiteY11" fmla="*/ 203397 h 302331"/>
                  <a:gd name="connsiteX12" fmla="*/ 62689 w 1581993"/>
                  <a:gd name="connsiteY12" fmla="*/ 301991 h 302331"/>
                  <a:gd name="connsiteX0" fmla="*/ 65859 w 1585163"/>
                  <a:gd name="connsiteY0" fmla="*/ 301991 h 303649"/>
                  <a:gd name="connsiteX1" fmla="*/ 261488 w 1585163"/>
                  <a:gd name="connsiteY1" fmla="*/ 163432 h 303649"/>
                  <a:gd name="connsiteX2" fmla="*/ 604388 w 1585163"/>
                  <a:gd name="connsiteY2" fmla="*/ 71992 h 303649"/>
                  <a:gd name="connsiteX3" fmla="*/ 985388 w 1585163"/>
                  <a:gd name="connsiteY3" fmla="*/ 56752 h 303649"/>
                  <a:gd name="connsiteX4" fmla="*/ 1320668 w 1585163"/>
                  <a:gd name="connsiteY4" fmla="*/ 117712 h 303649"/>
                  <a:gd name="connsiteX5" fmla="*/ 1442588 w 1585163"/>
                  <a:gd name="connsiteY5" fmla="*/ 209152 h 303649"/>
                  <a:gd name="connsiteX6" fmla="*/ 1579748 w 1585163"/>
                  <a:gd name="connsiteY6" fmla="*/ 117712 h 303649"/>
                  <a:gd name="connsiteX7" fmla="*/ 1244468 w 1585163"/>
                  <a:gd name="connsiteY7" fmla="*/ 26272 h 303649"/>
                  <a:gd name="connsiteX8" fmla="*/ 779648 w 1585163"/>
                  <a:gd name="connsiteY8" fmla="*/ 3412 h 303649"/>
                  <a:gd name="connsiteX9" fmla="*/ 307208 w 1585163"/>
                  <a:gd name="connsiteY9" fmla="*/ 87232 h 303649"/>
                  <a:gd name="connsiteX10" fmla="*/ 12985 w 1585163"/>
                  <a:gd name="connsiteY10" fmla="*/ 228434 h 303649"/>
                  <a:gd name="connsiteX11" fmla="*/ 65081 w 1585163"/>
                  <a:gd name="connsiteY11" fmla="*/ 239166 h 303649"/>
                  <a:gd name="connsiteX12" fmla="*/ 65859 w 1585163"/>
                  <a:gd name="connsiteY12" fmla="*/ 301991 h 303649"/>
                  <a:gd name="connsiteX0" fmla="*/ 65859 w 1583347"/>
                  <a:gd name="connsiteY0" fmla="*/ 301991 h 303649"/>
                  <a:gd name="connsiteX1" fmla="*/ 261488 w 1583347"/>
                  <a:gd name="connsiteY1" fmla="*/ 163432 h 303649"/>
                  <a:gd name="connsiteX2" fmla="*/ 604388 w 1583347"/>
                  <a:gd name="connsiteY2" fmla="*/ 71992 h 303649"/>
                  <a:gd name="connsiteX3" fmla="*/ 985388 w 1583347"/>
                  <a:gd name="connsiteY3" fmla="*/ 56752 h 303649"/>
                  <a:gd name="connsiteX4" fmla="*/ 1320668 w 1583347"/>
                  <a:gd name="connsiteY4" fmla="*/ 117712 h 303649"/>
                  <a:gd name="connsiteX5" fmla="*/ 1415763 w 1583347"/>
                  <a:gd name="connsiteY5" fmla="*/ 203787 h 303649"/>
                  <a:gd name="connsiteX6" fmla="*/ 1579748 w 1583347"/>
                  <a:gd name="connsiteY6" fmla="*/ 117712 h 303649"/>
                  <a:gd name="connsiteX7" fmla="*/ 1244468 w 1583347"/>
                  <a:gd name="connsiteY7" fmla="*/ 26272 h 303649"/>
                  <a:gd name="connsiteX8" fmla="*/ 779648 w 1583347"/>
                  <a:gd name="connsiteY8" fmla="*/ 3412 h 303649"/>
                  <a:gd name="connsiteX9" fmla="*/ 307208 w 1583347"/>
                  <a:gd name="connsiteY9" fmla="*/ 87232 h 303649"/>
                  <a:gd name="connsiteX10" fmla="*/ 12985 w 1583347"/>
                  <a:gd name="connsiteY10" fmla="*/ 228434 h 303649"/>
                  <a:gd name="connsiteX11" fmla="*/ 65081 w 1583347"/>
                  <a:gd name="connsiteY11" fmla="*/ 239166 h 303649"/>
                  <a:gd name="connsiteX12" fmla="*/ 65859 w 1583347"/>
                  <a:gd name="connsiteY12" fmla="*/ 301991 h 303649"/>
                  <a:gd name="connsiteX0" fmla="*/ 65859 w 1551827"/>
                  <a:gd name="connsiteY0" fmla="*/ 302350 h 304008"/>
                  <a:gd name="connsiteX1" fmla="*/ 261488 w 1551827"/>
                  <a:gd name="connsiteY1" fmla="*/ 163791 h 304008"/>
                  <a:gd name="connsiteX2" fmla="*/ 604388 w 1551827"/>
                  <a:gd name="connsiteY2" fmla="*/ 72351 h 304008"/>
                  <a:gd name="connsiteX3" fmla="*/ 985388 w 1551827"/>
                  <a:gd name="connsiteY3" fmla="*/ 57111 h 304008"/>
                  <a:gd name="connsiteX4" fmla="*/ 1320668 w 1551827"/>
                  <a:gd name="connsiteY4" fmla="*/ 118071 h 304008"/>
                  <a:gd name="connsiteX5" fmla="*/ 1415763 w 1551827"/>
                  <a:gd name="connsiteY5" fmla="*/ 204146 h 304008"/>
                  <a:gd name="connsiteX6" fmla="*/ 1547556 w 1551827"/>
                  <a:gd name="connsiteY6" fmla="*/ 134166 h 304008"/>
                  <a:gd name="connsiteX7" fmla="*/ 1244468 w 1551827"/>
                  <a:gd name="connsiteY7" fmla="*/ 26631 h 304008"/>
                  <a:gd name="connsiteX8" fmla="*/ 779648 w 1551827"/>
                  <a:gd name="connsiteY8" fmla="*/ 3771 h 304008"/>
                  <a:gd name="connsiteX9" fmla="*/ 307208 w 1551827"/>
                  <a:gd name="connsiteY9" fmla="*/ 87591 h 304008"/>
                  <a:gd name="connsiteX10" fmla="*/ 12985 w 1551827"/>
                  <a:gd name="connsiteY10" fmla="*/ 228793 h 304008"/>
                  <a:gd name="connsiteX11" fmla="*/ 65081 w 1551827"/>
                  <a:gd name="connsiteY11" fmla="*/ 239525 h 304008"/>
                  <a:gd name="connsiteX12" fmla="*/ 65859 w 1551827"/>
                  <a:gd name="connsiteY12" fmla="*/ 302350 h 30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51827" h="304008">
                    <a:moveTo>
                      <a:pt x="65859" y="302350"/>
                    </a:moveTo>
                    <a:cubicBezTo>
                      <a:pt x="98593" y="289728"/>
                      <a:pt x="171733" y="202124"/>
                      <a:pt x="261488" y="163791"/>
                    </a:cubicBezTo>
                    <a:cubicBezTo>
                      <a:pt x="351243" y="125458"/>
                      <a:pt x="483738" y="90131"/>
                      <a:pt x="604388" y="72351"/>
                    </a:cubicBezTo>
                    <a:cubicBezTo>
                      <a:pt x="725038" y="54571"/>
                      <a:pt x="866008" y="49491"/>
                      <a:pt x="985388" y="57111"/>
                    </a:cubicBezTo>
                    <a:cubicBezTo>
                      <a:pt x="1104768" y="64731"/>
                      <a:pt x="1248939" y="93565"/>
                      <a:pt x="1320668" y="118071"/>
                    </a:cubicBezTo>
                    <a:cubicBezTo>
                      <a:pt x="1392397" y="142577"/>
                      <a:pt x="1377948" y="201464"/>
                      <a:pt x="1415763" y="204146"/>
                    </a:cubicBezTo>
                    <a:cubicBezTo>
                      <a:pt x="1453578" y="206828"/>
                      <a:pt x="1576105" y="163752"/>
                      <a:pt x="1547556" y="134166"/>
                    </a:cubicBezTo>
                    <a:cubicBezTo>
                      <a:pt x="1519007" y="104580"/>
                      <a:pt x="1372453" y="48363"/>
                      <a:pt x="1244468" y="26631"/>
                    </a:cubicBezTo>
                    <a:cubicBezTo>
                      <a:pt x="1116483" y="4899"/>
                      <a:pt x="935858" y="-6389"/>
                      <a:pt x="779648" y="3771"/>
                    </a:cubicBezTo>
                    <a:cubicBezTo>
                      <a:pt x="623438" y="13931"/>
                      <a:pt x="434985" y="50087"/>
                      <a:pt x="307208" y="87591"/>
                    </a:cubicBezTo>
                    <a:cubicBezTo>
                      <a:pt x="179431" y="125095"/>
                      <a:pt x="58705" y="204663"/>
                      <a:pt x="12985" y="228793"/>
                    </a:cubicBezTo>
                    <a:cubicBezTo>
                      <a:pt x="-32735" y="252923"/>
                      <a:pt x="56269" y="227266"/>
                      <a:pt x="65081" y="239525"/>
                    </a:cubicBezTo>
                    <a:cubicBezTo>
                      <a:pt x="73893" y="251784"/>
                      <a:pt x="33125" y="314972"/>
                      <a:pt x="65859" y="302350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C9C9FCF-CB9D-4070-A21A-57CC206B3925}"/>
                </a:ext>
              </a:extLst>
            </p:cNvPr>
            <p:cNvSpPr txBox="1"/>
            <p:nvPr/>
          </p:nvSpPr>
          <p:spPr>
            <a:xfrm>
              <a:off x="7839433" y="4195321"/>
              <a:ext cx="4864466" cy="1853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Transverse carpal ligament	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橫腕韌帶</a:t>
              </a:r>
              <a:endPara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b="1" dirty="0">
                  <a:solidFill>
                    <a:srgbClr val="FFFF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Median nerve		</a:t>
              </a:r>
              <a:r>
                <a:rPr lang="zh-TW" altLang="en-US" b="1" dirty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正中神經</a:t>
              </a:r>
              <a:endPara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b="1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Flexor tendons		</a:t>
              </a:r>
              <a:r>
                <a:rPr lang="zh-TW" altLang="en-US" b="1" dirty="0">
                  <a:solidFill>
                    <a:schemeClr val="accent3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屈肌腱</a:t>
              </a:r>
              <a:endParaRPr lang="en-US" altLang="zh-TW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b="1" dirty="0">
                  <a:solidFill>
                    <a:schemeClr val="accent4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Carpal tunnel		</a:t>
              </a:r>
              <a:r>
                <a:rPr lang="zh-TW" altLang="en-US" b="1" dirty="0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腕隧道</a:t>
              </a:r>
              <a:endPara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Carpal bone		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腕骨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FA99380B-B9FC-47D6-A4D7-A77B3ECA8FDC}"/>
                </a:ext>
              </a:extLst>
            </p:cNvPr>
            <p:cNvCxnSpPr>
              <a:endCxn id="33" idx="7"/>
            </p:cNvCxnSpPr>
            <p:nvPr/>
          </p:nvCxnSpPr>
          <p:spPr>
            <a:xfrm flipH="1" flipV="1">
              <a:off x="5801487" y="4391969"/>
              <a:ext cx="2029684" cy="450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EEBD4BA-9071-4492-A634-61E4C6B7B8EF}"/>
                </a:ext>
              </a:extLst>
            </p:cNvPr>
            <p:cNvCxnSpPr>
              <a:endCxn id="30" idx="4"/>
            </p:cNvCxnSpPr>
            <p:nvPr/>
          </p:nvCxnSpPr>
          <p:spPr>
            <a:xfrm flipH="1" flipV="1">
              <a:off x="5684387" y="4552614"/>
              <a:ext cx="2146785" cy="2231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FC2178FA-DF69-430A-AE05-42B8607482B3}"/>
                </a:ext>
              </a:extLst>
            </p:cNvPr>
            <p:cNvCxnSpPr>
              <a:stCxn id="10" idx="1"/>
              <a:endCxn id="21" idx="4"/>
            </p:cNvCxnSpPr>
            <p:nvPr/>
          </p:nvCxnSpPr>
          <p:spPr>
            <a:xfrm flipH="1" flipV="1">
              <a:off x="5851373" y="4742848"/>
              <a:ext cx="1988060" cy="3790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CB67C775-206A-413D-BE10-92950C470B0D}"/>
                </a:ext>
              </a:extLst>
            </p:cNvPr>
            <p:cNvCxnSpPr>
              <a:endCxn id="20" idx="6"/>
            </p:cNvCxnSpPr>
            <p:nvPr/>
          </p:nvCxnSpPr>
          <p:spPr>
            <a:xfrm flipH="1" flipV="1">
              <a:off x="5574363" y="5045933"/>
              <a:ext cx="2256809" cy="4183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06189B2-913A-44B9-9D8A-A18FE434723B}"/>
                </a:ext>
              </a:extLst>
            </p:cNvPr>
            <p:cNvCxnSpPr>
              <a:endCxn id="19" idx="10"/>
            </p:cNvCxnSpPr>
            <p:nvPr/>
          </p:nvCxnSpPr>
          <p:spPr>
            <a:xfrm flipH="1">
              <a:off x="6224393" y="5820318"/>
              <a:ext cx="1606779" cy="1705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64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862" y="0"/>
            <a:ext cx="7773338" cy="1596177"/>
          </a:xfrm>
        </p:spPr>
        <p:txBody>
          <a:bodyPr/>
          <a:lstStyle/>
          <a:p>
            <a:r>
              <a:rPr lang="en-US" altLang="zh-TW" cap="none" dirty="0"/>
              <a:t>Background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4861" y="1346394"/>
            <a:ext cx="7625057" cy="3424107"/>
          </a:xfrm>
        </p:spPr>
        <p:txBody>
          <a:bodyPr>
            <a:normAutofit/>
          </a:bodyPr>
          <a:lstStyle/>
          <a:p>
            <a:r>
              <a:rPr lang="en-US" altLang="zh-TW" cap="none" dirty="0"/>
              <a:t>Ultrasonography and magnetic resonance imaging are widely applied in clinical diagnosis.</a:t>
            </a:r>
          </a:p>
          <a:p>
            <a:r>
              <a:rPr lang="en-US" altLang="zh-TW" cap="none" dirty="0"/>
              <a:t>Some researches shows that there are several information, such as </a:t>
            </a:r>
            <a:r>
              <a:rPr lang="en-US" altLang="zh-TW" cap="none" dirty="0">
                <a:solidFill>
                  <a:schemeClr val="accent4"/>
                </a:solidFill>
              </a:rPr>
              <a:t>the size of the median nerve </a:t>
            </a:r>
            <a:r>
              <a:rPr lang="en-US" altLang="zh-TW" cap="none" dirty="0"/>
              <a:t>or </a:t>
            </a:r>
            <a:r>
              <a:rPr lang="en-US" altLang="zh-TW" cap="none" dirty="0">
                <a:solidFill>
                  <a:schemeClr val="accent4"/>
                </a:solidFill>
              </a:rPr>
              <a:t>the tissue brightness in carpal tunnel</a:t>
            </a:r>
            <a:r>
              <a:rPr lang="en-US" altLang="zh-TW" cap="none" dirty="0"/>
              <a:t>, can be used as the basis for diagnosing the severity of CTS.</a:t>
            </a:r>
          </a:p>
          <a:p>
            <a:pPr lvl="1"/>
            <a:endParaRPr lang="zh-TW" altLang="en-US" cap="none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5992909-DB12-4A3C-BFB3-1FB4F8FEC5B7}"/>
              </a:ext>
            </a:extLst>
          </p:cNvPr>
          <p:cNvGrpSpPr/>
          <p:nvPr/>
        </p:nvGrpSpPr>
        <p:grpSpPr>
          <a:xfrm>
            <a:off x="536579" y="3597362"/>
            <a:ext cx="3833101" cy="3034743"/>
            <a:chOff x="6846448" y="129146"/>
            <a:chExt cx="3833101" cy="3034743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CD97755C-6A3C-4B30-9A83-16C5B345E581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9" t="25069" r="24702" b="24702"/>
            <a:stretch/>
          </p:blipFill>
          <p:spPr bwMode="auto">
            <a:xfrm>
              <a:off x="7429500" y="129146"/>
              <a:ext cx="2666999" cy="2666999"/>
            </a:xfrm>
            <a:prstGeom prst="rect">
              <a:avLst/>
            </a:prstGeom>
            <a:ln>
              <a:solidFill>
                <a:srgbClr val="FFFFFF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ED35BA1-C94A-42B2-9194-E0AA145BBAE3}"/>
                </a:ext>
              </a:extLst>
            </p:cNvPr>
            <p:cNvSpPr/>
            <p:nvPr/>
          </p:nvSpPr>
          <p:spPr>
            <a:xfrm>
              <a:off x="6846448" y="2794557"/>
              <a:ext cx="3833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The labeled magnetic resonance image.</a:t>
              </a:r>
              <a:endParaRPr lang="zh-TW" altLang="en-US" dirty="0"/>
            </a:p>
          </p:txBody>
        </p:sp>
      </p:grpSp>
      <p:pic>
        <p:nvPicPr>
          <p:cNvPr id="19" name="內容版面配置區 14">
            <a:extLst>
              <a:ext uri="{FF2B5EF4-FFF2-40B4-BE49-F238E27FC236}">
                <a16:creationId xmlns:a16="http://schemas.microsoft.com/office/drawing/2014/main" id="{ECAEB7F2-F00E-41F5-BD11-886399B0C685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2" r="22648" b="8406"/>
          <a:stretch/>
        </p:blipFill>
        <p:spPr>
          <a:xfrm>
            <a:off x="4572000" y="3597480"/>
            <a:ext cx="3089189" cy="2714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145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Objective</a:t>
            </a:r>
            <a:endParaRPr lang="zh-TW" altLang="en-US" cap="none" dirty="0"/>
          </a:p>
        </p:txBody>
      </p:sp>
      <p:sp>
        <p:nvSpPr>
          <p:cNvPr id="5" name="文字方塊 4"/>
          <p:cNvSpPr txBox="1"/>
          <p:nvPr/>
        </p:nvSpPr>
        <p:spPr>
          <a:xfrm>
            <a:off x="217409" y="2554676"/>
            <a:ext cx="3852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CTS</a:t>
            </a:r>
            <a:r>
              <a:rPr lang="en-US" altLang="zh-TW" cap="none" dirty="0"/>
              <a:t> </a:t>
            </a:r>
            <a:r>
              <a:rPr lang="en-US" altLang="zh-TW" dirty="0"/>
              <a:t>can be diagnosed from MR images.</a:t>
            </a:r>
          </a:p>
          <a:p>
            <a:endParaRPr lang="en-US" altLang="zh-TW" dirty="0"/>
          </a:p>
          <a:p>
            <a:r>
              <a:rPr lang="en-US" altLang="zh-TW" dirty="0"/>
              <a:t>An accurate segmentation of tissue of wrist is very important.</a:t>
            </a:r>
          </a:p>
          <a:p>
            <a:endParaRPr lang="en-US" altLang="zh-TW" dirty="0"/>
          </a:p>
          <a:p>
            <a:r>
              <a:rPr lang="en-US" altLang="zh-TW" dirty="0"/>
              <a:t>Target : </a:t>
            </a:r>
          </a:p>
          <a:p>
            <a:r>
              <a:rPr lang="en-US" altLang="zh-TW" dirty="0"/>
              <a:t>Automatic segment the tissue of wrist (including </a:t>
            </a:r>
            <a:r>
              <a:rPr lang="en-US" altLang="zh-TW" cap="none" dirty="0">
                <a:solidFill>
                  <a:schemeClr val="accent4"/>
                </a:solidFill>
              </a:rPr>
              <a:t>flexor tendon, median nerve, and carpal tunnel</a:t>
            </a:r>
            <a:r>
              <a:rPr lang="en-US" altLang="zh-TW" dirty="0"/>
              <a:t>) from a pair of transverse view multi-modal (including T1-weighted, and T2-weighted) MR images.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5945349" y="3784056"/>
            <a:ext cx="424991" cy="41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572000" y="546876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253510" y="52841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8" name="圖片 7" descr="一張含有 電話 的圖片&#10;&#10;自動產生的描述">
            <a:extLst>
              <a:ext uri="{FF2B5EF4-FFF2-40B4-BE49-F238E27FC236}">
                <a16:creationId xmlns:a16="http://schemas.microsoft.com/office/drawing/2014/main" id="{63CC7AC4-5740-4FF9-BF2E-3791C742D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30" y="2554676"/>
            <a:ext cx="2609717" cy="2609717"/>
          </a:xfrm>
          <a:prstGeom prst="rect">
            <a:avLst/>
          </a:prstGeom>
        </p:spPr>
      </p:pic>
      <p:pic>
        <p:nvPicPr>
          <p:cNvPr id="12" name="圖片 11" descr="一張含有 物件, 電話, 房間 的圖片&#10;&#10;自動產生的描述">
            <a:extLst>
              <a:ext uri="{FF2B5EF4-FFF2-40B4-BE49-F238E27FC236}">
                <a16:creationId xmlns:a16="http://schemas.microsoft.com/office/drawing/2014/main" id="{6A77A07B-87C2-4D84-8697-F1ED5EBE2A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59" y="3692745"/>
            <a:ext cx="1596178" cy="1596178"/>
          </a:xfrm>
          <a:prstGeom prst="rect">
            <a:avLst/>
          </a:prstGeom>
        </p:spPr>
      </p:pic>
      <p:pic>
        <p:nvPicPr>
          <p:cNvPr id="13" name="圖片 12" descr="一張含有 電話, 房間 的圖片&#10;&#10;自動產生的描述">
            <a:extLst>
              <a:ext uri="{FF2B5EF4-FFF2-40B4-BE49-F238E27FC236}">
                <a16:creationId xmlns:a16="http://schemas.microsoft.com/office/drawing/2014/main" id="{90FC287A-1422-47F1-868A-35ADCA7BC8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59" y="2006646"/>
            <a:ext cx="1596178" cy="159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862" y="0"/>
            <a:ext cx="7773338" cy="1596177"/>
          </a:xfrm>
        </p:spPr>
        <p:txBody>
          <a:bodyPr/>
          <a:lstStyle/>
          <a:p>
            <a:r>
              <a:rPr lang="en-US" altLang="zh-TW" cap="none" dirty="0"/>
              <a:t>Data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4862" y="1346394"/>
            <a:ext cx="7772870" cy="3424107"/>
          </a:xfrm>
        </p:spPr>
        <p:txBody>
          <a:bodyPr>
            <a:normAutofit/>
          </a:bodyPr>
          <a:lstStyle/>
          <a:p>
            <a:r>
              <a:rPr lang="en-US" altLang="zh-TW" sz="1800" cap="none" dirty="0"/>
              <a:t>Ten MR image sequences were captured from five normal cases and five CTS patients. Both T1-weighted (T1) and T2-weighted (T2) images of transverse view were given as the training samples. </a:t>
            </a:r>
          </a:p>
          <a:p>
            <a:r>
              <a:rPr lang="en-US" altLang="zh-TW" sz="1800" cap="none" dirty="0"/>
              <a:t>Each cross-section image contains 512x512 pixels and each image sequence consists of sixteen or twenty slices with 2 mm thickness containing the carpal tunnel.</a:t>
            </a:r>
          </a:p>
          <a:p>
            <a:r>
              <a:rPr lang="en-US" altLang="zh-TW" sz="1800" cap="none" dirty="0"/>
              <a:t>The contours of carpal tunnel, flexor tendon, and median nerve was labeled by one expert.</a:t>
            </a:r>
            <a:endParaRPr lang="zh-TW" altLang="en-US" sz="1800" cap="none" dirty="0"/>
          </a:p>
        </p:txBody>
      </p:sp>
      <p:sp>
        <p:nvSpPr>
          <p:cNvPr id="6" name="文字方塊 5"/>
          <p:cNvSpPr txBox="1"/>
          <p:nvPr/>
        </p:nvSpPr>
        <p:spPr>
          <a:xfrm>
            <a:off x="1942148" y="6365546"/>
            <a:ext cx="143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Source image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50399" y="6389689"/>
            <a:ext cx="198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Ground truth image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0" name="圖片 9" descr="一張含有 燈, 光 的圖片&#10;&#10;自動產生的描述">
            <a:extLst>
              <a:ext uri="{FF2B5EF4-FFF2-40B4-BE49-F238E27FC236}">
                <a16:creationId xmlns:a16="http://schemas.microsoft.com/office/drawing/2014/main" id="{EBA25A12-D467-4781-A2EC-FB9FAB909F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36" y="5276787"/>
            <a:ext cx="1088759" cy="1088759"/>
          </a:xfrm>
          <a:prstGeom prst="rect">
            <a:avLst/>
          </a:prstGeom>
        </p:spPr>
      </p:pic>
      <p:pic>
        <p:nvPicPr>
          <p:cNvPr id="12" name="圖片 11" descr="一張含有 物件, 電話, 房間 的圖片&#10;&#10;自動產生的描述">
            <a:extLst>
              <a:ext uri="{FF2B5EF4-FFF2-40B4-BE49-F238E27FC236}">
                <a16:creationId xmlns:a16="http://schemas.microsoft.com/office/drawing/2014/main" id="{8E1F5796-855C-49E8-A1C0-47BB5728D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49" y="5228154"/>
            <a:ext cx="1120989" cy="1120989"/>
          </a:xfrm>
          <a:prstGeom prst="rect">
            <a:avLst/>
          </a:prstGeom>
        </p:spPr>
      </p:pic>
      <p:pic>
        <p:nvPicPr>
          <p:cNvPr id="14" name="圖片 13" descr="一張含有 電話, 房間 的圖片&#10;&#10;自動產生的描述">
            <a:extLst>
              <a:ext uri="{FF2B5EF4-FFF2-40B4-BE49-F238E27FC236}">
                <a16:creationId xmlns:a16="http://schemas.microsoft.com/office/drawing/2014/main" id="{90251567-51B7-4D5F-AB4F-ED4F5348F7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48" y="4090762"/>
            <a:ext cx="1120989" cy="1120989"/>
          </a:xfrm>
          <a:prstGeom prst="rect">
            <a:avLst/>
          </a:prstGeom>
        </p:spPr>
      </p:pic>
      <p:pic>
        <p:nvPicPr>
          <p:cNvPr id="16" name="圖片 15" descr="一張含有 天空, 光 的圖片&#10;&#10;自動產生的描述">
            <a:extLst>
              <a:ext uri="{FF2B5EF4-FFF2-40B4-BE49-F238E27FC236}">
                <a16:creationId xmlns:a16="http://schemas.microsoft.com/office/drawing/2014/main" id="{C79CE131-12DD-4756-9474-1568236E10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93" y="4016292"/>
            <a:ext cx="1088759" cy="1088759"/>
          </a:xfrm>
          <a:prstGeom prst="rect">
            <a:avLst/>
          </a:prstGeom>
        </p:spPr>
      </p:pic>
      <p:pic>
        <p:nvPicPr>
          <p:cNvPr id="20" name="圖片 19" descr="一張含有 花 的圖片&#10;&#10;自動產生的描述">
            <a:extLst>
              <a:ext uri="{FF2B5EF4-FFF2-40B4-BE49-F238E27FC236}">
                <a16:creationId xmlns:a16="http://schemas.microsoft.com/office/drawing/2014/main" id="{08DF74D5-E3E9-4AB7-B0CB-ACE7EEA8F9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896" y="4016293"/>
            <a:ext cx="1088759" cy="1088759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7CD4D0A6-8A96-4C66-9E94-C812CBBF0197}"/>
              </a:ext>
            </a:extLst>
          </p:cNvPr>
          <p:cNvSpPr txBox="1"/>
          <p:nvPr/>
        </p:nvSpPr>
        <p:spPr>
          <a:xfrm>
            <a:off x="1529856" y="452460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T1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7688279-B6C8-4CA5-B06F-53E506F5DEA9}"/>
              </a:ext>
            </a:extLst>
          </p:cNvPr>
          <p:cNvSpPr txBox="1"/>
          <p:nvPr/>
        </p:nvSpPr>
        <p:spPr>
          <a:xfrm>
            <a:off x="1504684" y="558104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T2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07CC3B8-D429-4A2E-98E7-A93EA65C6743}"/>
              </a:ext>
            </a:extLst>
          </p:cNvPr>
          <p:cNvSpPr txBox="1"/>
          <p:nvPr/>
        </p:nvSpPr>
        <p:spPr>
          <a:xfrm>
            <a:off x="4114411" y="4298450"/>
            <a:ext cx="141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flexor tendon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0E303F-26F4-4798-8518-3B8C5D46B1EB}"/>
              </a:ext>
            </a:extLst>
          </p:cNvPr>
          <p:cNvSpPr txBox="1"/>
          <p:nvPr/>
        </p:nvSpPr>
        <p:spPr>
          <a:xfrm>
            <a:off x="7523449" y="5043488"/>
            <a:ext cx="14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median nerve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990A30B-1CD3-4917-BB1D-78295AA8EA6D}"/>
              </a:ext>
            </a:extLst>
          </p:cNvPr>
          <p:cNvSpPr txBox="1"/>
          <p:nvPr/>
        </p:nvSpPr>
        <p:spPr>
          <a:xfrm>
            <a:off x="4776471" y="558104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carpal tunnel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83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332" y="222265"/>
            <a:ext cx="7773338" cy="1596177"/>
          </a:xfrm>
        </p:spPr>
        <p:txBody>
          <a:bodyPr/>
          <a:lstStyle/>
          <a:p>
            <a:r>
              <a:rPr lang="en-US" altLang="zh-TW" dirty="0"/>
              <a:t>Project Goal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22554" y="4285986"/>
            <a:ext cx="1591194" cy="159729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166" y="4285986"/>
            <a:ext cx="1591194" cy="159729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85332" y="1962446"/>
            <a:ext cx="8027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/>
              <a:t>You are asked to segment the three CTS tissues, including medium nerve, tendon, and carpal tunnel, from the two given MR image pair.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/>
              <a:t>You are given with the two MR and ground truth image sequences.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/>
              <a:t>You can use the image processing skills as well as deep learning methods for this homework.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899" y="5812832"/>
            <a:ext cx="518205" cy="49381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229" y="5775289"/>
            <a:ext cx="518205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4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/>
            </a:r>
            <a:br>
              <a:rPr lang="en-US" altLang="zh-TW" cap="none" dirty="0"/>
            </a:br>
            <a:r>
              <a:rPr lang="en-US" altLang="zh-TW" cap="none" dirty="0"/>
              <a:t>Evaluation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cap="none" dirty="0"/>
              <a:t>Use the Dice Coefficient(DC) to evaluate your segmentation result with the ground truth </a:t>
            </a:r>
            <a:endParaRPr lang="zh-TW" alt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252247" y="3394217"/>
                <a:ext cx="1687399" cy="53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DC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247" y="3394217"/>
                <a:ext cx="1687399" cy="533544"/>
              </a:xfrm>
              <a:prstGeom prst="rect">
                <a:avLst/>
              </a:prstGeom>
              <a:blipFill rotWithShape="0">
                <a:blip r:embed="rId2"/>
                <a:stretch>
                  <a:fillRect l="-3261" b="-68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14400" y="4536315"/>
                <a:ext cx="60965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Where A is the ground truth region, B is the segmentation result, 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intersect region, A+B is the sum of the regions;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536315"/>
                <a:ext cx="6096541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800" t="-4717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1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332" y="141094"/>
            <a:ext cx="7773338" cy="1596177"/>
          </a:xfrm>
        </p:spPr>
        <p:txBody>
          <a:bodyPr/>
          <a:lstStyle/>
          <a:p>
            <a:r>
              <a:rPr lang="en-US" altLang="zh-TW" cap="none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31821" y="1440201"/>
            <a:ext cx="8783390" cy="3424107"/>
          </a:xfrm>
        </p:spPr>
        <p:txBody>
          <a:bodyPr/>
          <a:lstStyle/>
          <a:p>
            <a:r>
              <a:rPr lang="en-US" altLang="zh-TW" cap="none" dirty="0"/>
              <a:t>1) Read a pair of image sequences (T1,T2) and its ground truth from your program interface.</a:t>
            </a:r>
          </a:p>
          <a:p>
            <a:r>
              <a:rPr lang="en-US" altLang="zh-TW" cap="none" dirty="0"/>
              <a:t>2) Run your program and let user choose any image show the overlapping of segmentation result (yellow(Median nerve), blue(Flexor tendons),red(Carpal tunnel)) on the original input image in the program interface.</a:t>
            </a:r>
          </a:p>
          <a:p>
            <a:r>
              <a:rPr lang="en-US" altLang="zh-TW" cap="none" dirty="0"/>
              <a:t>3) Show the evaluation result (DC).</a:t>
            </a:r>
            <a:endParaRPr lang="zh-TW" altLang="en-US" cap="none" dirty="0"/>
          </a:p>
          <a:p>
            <a:pPr marL="0" indent="0">
              <a:buNone/>
            </a:pPr>
            <a:r>
              <a:rPr lang="en-US" altLang="zh-TW" cap="none" dirty="0"/>
              <a:t> </a:t>
            </a:r>
            <a:endParaRPr lang="zh-TW" altLang="en-US" cap="none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518449" y="4059956"/>
            <a:ext cx="224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Sequence DC(mean) : </a:t>
            </a:r>
          </a:p>
          <a:p>
            <a:r>
              <a:rPr lang="en-US" altLang="zh-TW" dirty="0"/>
              <a:t>Median nerve : 0.81</a:t>
            </a:r>
          </a:p>
          <a:p>
            <a:r>
              <a:rPr lang="en-US" altLang="zh-TW" dirty="0"/>
              <a:t>Flexor tendons : 0.83</a:t>
            </a:r>
          </a:p>
          <a:p>
            <a:r>
              <a:rPr lang="en-US" altLang="zh-TW" dirty="0"/>
              <a:t>Carpal tunnel : 0.83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561913" y="6149978"/>
            <a:ext cx="70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4088143-1260-4630-ABD6-9C8AC9628A2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9" t="25069" r="24702" b="24702"/>
          <a:stretch/>
        </p:blipFill>
        <p:spPr bwMode="auto">
          <a:xfrm>
            <a:off x="5505090" y="3398839"/>
            <a:ext cx="2666999" cy="2666999"/>
          </a:xfrm>
          <a:prstGeom prst="rect">
            <a:avLst/>
          </a:prstGeom>
          <a:ln>
            <a:solidFill>
              <a:srgbClr val="FFFFFF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B04DCD7-DF94-4890-B774-E9CF45DBE255}"/>
              </a:ext>
            </a:extLst>
          </p:cNvPr>
          <p:cNvSpPr txBox="1"/>
          <p:nvPr/>
        </p:nvSpPr>
        <p:spPr>
          <a:xfrm>
            <a:off x="2518449" y="5283111"/>
            <a:ext cx="224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Current image DC : </a:t>
            </a:r>
          </a:p>
          <a:p>
            <a:r>
              <a:rPr lang="en-US" altLang="zh-TW" dirty="0"/>
              <a:t>Median nerve : 0.90</a:t>
            </a:r>
          </a:p>
          <a:p>
            <a:r>
              <a:rPr lang="en-US" altLang="zh-TW" dirty="0"/>
              <a:t>Flexor tendons : 0.92</a:t>
            </a:r>
          </a:p>
          <a:p>
            <a:r>
              <a:rPr lang="en-US" altLang="zh-TW" dirty="0"/>
              <a:t>Carpal tunnel : 0.95</a:t>
            </a:r>
          </a:p>
        </p:txBody>
      </p:sp>
    </p:spTree>
    <p:extLst>
      <p:ext uri="{BB962C8B-B14F-4D97-AF65-F5344CB8AC3E}">
        <p14:creationId xmlns:p14="http://schemas.microsoft.com/office/powerpoint/2010/main" val="84483988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2186</TotalTime>
  <Words>1422</Words>
  <Application>Microsoft Office PowerPoint</Application>
  <PresentationFormat>如螢幕大小 (4:3)</PresentationFormat>
  <Paragraphs>186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微軟正黑體</vt:lpstr>
      <vt:lpstr>新細明體</vt:lpstr>
      <vt:lpstr>標楷體</vt:lpstr>
      <vt:lpstr>Arial</vt:lpstr>
      <vt:lpstr>Calibri</vt:lpstr>
      <vt:lpstr>Cambria Math</vt:lpstr>
      <vt:lpstr>Gill Sans MT</vt:lpstr>
      <vt:lpstr>Times New Roman</vt:lpstr>
      <vt:lpstr>Tw Cen MT</vt:lpstr>
      <vt:lpstr>小水滴</vt:lpstr>
      <vt:lpstr>Digital Image Processing Final Project</vt:lpstr>
      <vt:lpstr>Outline</vt:lpstr>
      <vt:lpstr>Background</vt:lpstr>
      <vt:lpstr>Background</vt:lpstr>
      <vt:lpstr>Objective</vt:lpstr>
      <vt:lpstr>Data</vt:lpstr>
      <vt:lpstr>Project Goal</vt:lpstr>
      <vt:lpstr> Evaluation</vt:lpstr>
      <vt:lpstr>Requirement</vt:lpstr>
      <vt:lpstr> Evaluation</vt:lpstr>
      <vt:lpstr>Notice</vt:lpstr>
      <vt:lpstr>File Upload</vt:lpstr>
      <vt:lpstr>Vision System Lab (Room 65702)</vt:lpstr>
      <vt:lpstr>GUI LAYOUT SAMPLE</vt:lpstr>
      <vt:lpstr>PowerPoint 簡報</vt:lpstr>
      <vt:lpstr>References</vt:lpstr>
      <vt:lpstr>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Wound Healing</dc:title>
  <dc:creator>Shinya</dc:creator>
  <cp:lastModifiedBy>Chuen</cp:lastModifiedBy>
  <cp:revision>342</cp:revision>
  <dcterms:created xsi:type="dcterms:W3CDTF">2015-12-12T03:07:48Z</dcterms:created>
  <dcterms:modified xsi:type="dcterms:W3CDTF">2020-12-10T08:56:50Z</dcterms:modified>
</cp:coreProperties>
</file>