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2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3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374142" y="630952"/>
            <a:ext cx="5493258" cy="2560110"/>
            <a:chOff x="374142" y="630952"/>
            <a:chExt cx="5493258" cy="2560110"/>
          </a:xfrm>
        </p:grpSpPr>
        <p:grpSp>
          <p:nvGrpSpPr>
            <p:cNvPr id="43" name="群組 42"/>
            <p:cNvGrpSpPr/>
            <p:nvPr/>
          </p:nvGrpSpPr>
          <p:grpSpPr>
            <a:xfrm>
              <a:off x="374142" y="630952"/>
              <a:ext cx="5493258" cy="2160000"/>
              <a:chOff x="374142" y="630952"/>
              <a:chExt cx="5493258" cy="21600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6488" y="916432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19962" y="1710952"/>
                <a:ext cx="73152" cy="108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83436" y="630952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22728" y="916432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86202" y="1710952"/>
                <a:ext cx="73152" cy="108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609340" y="630952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45866" y="1566952"/>
                <a:ext cx="73152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332478" y="916432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695952" y="1710952"/>
                <a:ext cx="73152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19090" y="630952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55616" y="1566952"/>
                <a:ext cx="73152" cy="1224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>
                <a:off x="374142" y="1290320"/>
                <a:ext cx="549325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1219200" y="738952"/>
                <a:ext cx="73152" cy="972000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886202" y="738952"/>
                <a:ext cx="73152" cy="972000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55616" y="738952"/>
                <a:ext cx="73152" cy="828000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2252" y="1566952"/>
                <a:ext cx="73152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文字方塊 43"/>
            <p:cNvSpPr txBox="1"/>
            <p:nvPr/>
          </p:nvSpPr>
          <p:spPr>
            <a:xfrm>
              <a:off x="1088102" y="2790952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336120" y="2790952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32275" y="278797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758521" y="2787978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006539" y="2787978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302046" y="2787036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60332" y="278703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208350" y="2787036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503857" y="2786094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926082" y="3739912"/>
            <a:ext cx="2066544" cy="2556193"/>
            <a:chOff x="1926082" y="3739912"/>
            <a:chExt cx="2066544" cy="2556193"/>
          </a:xfrm>
        </p:grpSpPr>
        <p:grpSp>
          <p:nvGrpSpPr>
            <p:cNvPr id="42" name="群組 41"/>
            <p:cNvGrpSpPr/>
            <p:nvPr/>
          </p:nvGrpSpPr>
          <p:grpSpPr>
            <a:xfrm>
              <a:off x="1926082" y="3739912"/>
              <a:ext cx="2066544" cy="2329303"/>
              <a:chOff x="6333744" y="2635012"/>
              <a:chExt cx="2066544" cy="23293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664198" y="2920492"/>
                <a:ext cx="73152" cy="1874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027672" y="3715012"/>
                <a:ext cx="73152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106664" y="2635012"/>
                <a:ext cx="73152" cy="21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87336" y="3571012"/>
                <a:ext cx="73152" cy="1224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6333744" y="3294380"/>
                <a:ext cx="206654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7747000" y="3715012"/>
                <a:ext cx="73152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>
                <a:off x="6737350" y="3820807"/>
                <a:ext cx="1121664" cy="1143508"/>
              </a:xfrm>
              <a:prstGeom prst="line">
                <a:avLst/>
              </a:prstGeom>
              <a:ln w="1270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6810502" y="3857752"/>
                <a:ext cx="858266" cy="1106563"/>
              </a:xfrm>
              <a:prstGeom prst="line">
                <a:avLst/>
              </a:prstGeom>
              <a:ln w="1270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字方塊 52"/>
            <p:cNvSpPr txBox="1"/>
            <p:nvPr/>
          </p:nvSpPr>
          <p:spPr>
            <a:xfrm>
              <a:off x="2863934" y="5895995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111952" y="5895995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407459" y="5895053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3061716" y="534154"/>
            <a:ext cx="4930140" cy="3996931"/>
            <a:chOff x="2242566" y="515104"/>
            <a:chExt cx="4930140" cy="3996931"/>
          </a:xfrm>
        </p:grpSpPr>
        <p:grpSp>
          <p:nvGrpSpPr>
            <p:cNvPr id="6" name="群組 5"/>
            <p:cNvGrpSpPr/>
            <p:nvPr/>
          </p:nvGrpSpPr>
          <p:grpSpPr>
            <a:xfrm>
              <a:off x="2242566" y="1058672"/>
              <a:ext cx="1996440" cy="2948432"/>
              <a:chOff x="2242566" y="1058672"/>
              <a:chExt cx="1996440" cy="294843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804160" y="2132584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31108" y="1847104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>
                <a:off x="2242566" y="2590292"/>
                <a:ext cx="199644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2439924" y="2783104"/>
                <a:ext cx="73152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894582" y="1955104"/>
                <a:ext cx="73152" cy="2052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167634" y="1955104"/>
                <a:ext cx="73152" cy="2052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2242566" y="1058672"/>
                <a:ext cx="199644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>
              <a:off x="5176266" y="515104"/>
              <a:ext cx="1996440" cy="3492000"/>
              <a:chOff x="5176266" y="515104"/>
              <a:chExt cx="1996440" cy="349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5737860" y="2132584"/>
                <a:ext cx="73152" cy="18745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83858" y="947104"/>
                <a:ext cx="73152" cy="306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/>
              <p:cNvCxnSpPr/>
              <p:nvPr/>
            </p:nvCxnSpPr>
            <p:spPr>
              <a:xfrm>
                <a:off x="5176266" y="2590292"/>
                <a:ext cx="199644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/>
            </p:nvSpPr>
            <p:spPr>
              <a:xfrm>
                <a:off x="5373624" y="2783104"/>
                <a:ext cx="73152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828282" y="515104"/>
                <a:ext cx="73152" cy="3492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101334" y="1559104"/>
                <a:ext cx="73152" cy="2448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5176266" y="1058672"/>
                <a:ext cx="199644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線單箭頭接點 29"/>
            <p:cNvCxnSpPr>
              <a:stCxn id="9" idx="2"/>
              <a:endCxn id="60" idx="2"/>
            </p:cNvCxnSpPr>
            <p:nvPr/>
          </p:nvCxnSpPr>
          <p:spPr>
            <a:xfrm rot="16200000" flipH="1">
              <a:off x="4671060" y="2903728"/>
              <a:ext cx="12700" cy="2206752"/>
            </a:xfrm>
            <a:prstGeom prst="curvedConnector3">
              <a:avLst>
                <a:gd name="adj1" fmla="val 5025000"/>
              </a:avLst>
            </a:prstGeom>
            <a:ln w="127000"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4226004" y="39888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累計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5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Noto Sans CJK TC Regular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</cp:revision>
  <dcterms:created xsi:type="dcterms:W3CDTF">2021-03-21T18:05:58Z</dcterms:created>
  <dcterms:modified xsi:type="dcterms:W3CDTF">2021-03-22T05:24:28Z</dcterms:modified>
</cp:coreProperties>
</file>