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9" r:id="rId3"/>
    <p:sldId id="280" r:id="rId4"/>
    <p:sldId id="282" r:id="rId5"/>
    <p:sldId id="278" r:id="rId6"/>
    <p:sldId id="275" r:id="rId7"/>
    <p:sldId id="276" r:id="rId8"/>
    <p:sldId id="277" r:id="rId9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282828"/>
    <a:srgbClr val="21C5FF"/>
    <a:srgbClr val="FF5B9D"/>
    <a:srgbClr val="B482DA"/>
    <a:srgbClr val="FFABCD"/>
    <a:srgbClr val="8BC167"/>
    <a:srgbClr val="9DC3E6"/>
    <a:srgbClr val="D2E6C4"/>
    <a:srgbClr val="EA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140" autoAdjust="0"/>
  </p:normalViewPr>
  <p:slideViewPr>
    <p:cSldViewPr snapToGrid="0">
      <p:cViewPr varScale="1">
        <p:scale>
          <a:sx n="27" d="100"/>
          <a:sy n="27" d="100"/>
        </p:scale>
        <p:origin x="13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邊形 18"/>
          <p:cNvSpPr/>
          <p:nvPr/>
        </p:nvSpPr>
        <p:spPr>
          <a:xfrm>
            <a:off x="6446353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9" name="直線單箭頭接點 218"/>
          <p:cNvCxnSpPr>
            <a:stCxn id="19" idx="3"/>
          </p:cNvCxnSpPr>
          <p:nvPr/>
        </p:nvCxnSpPr>
        <p:spPr>
          <a:xfrm>
            <a:off x="7199701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242" idx="0"/>
            <a:endCxn id="126" idx="0"/>
          </p:cNvCxnSpPr>
          <p:nvPr/>
        </p:nvCxnSpPr>
        <p:spPr>
          <a:xfrm flipH="1">
            <a:off x="7199700" y="9496638"/>
            <a:ext cx="1" cy="606800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立方體 125"/>
          <p:cNvSpPr>
            <a:spLocks noChangeAspect="1"/>
          </p:cNvSpPr>
          <p:nvPr/>
        </p:nvSpPr>
        <p:spPr>
          <a:xfrm>
            <a:off x="6678007" y="10103438"/>
            <a:ext cx="1043386" cy="1043386"/>
          </a:xfrm>
          <a:prstGeom prst="cube">
            <a:avLst>
              <a:gd name="adj" fmla="val 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7" name="直線單箭頭接點 186"/>
          <p:cNvCxnSpPr>
            <a:stCxn id="126" idx="3"/>
            <a:endCxn id="238" idx="0"/>
          </p:cNvCxnSpPr>
          <p:nvPr/>
        </p:nvCxnSpPr>
        <p:spPr>
          <a:xfrm flipH="1">
            <a:off x="7193711" y="11146824"/>
            <a:ext cx="5989" cy="60680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平行四邊形 187"/>
          <p:cNvSpPr/>
          <p:nvPr/>
        </p:nvSpPr>
        <p:spPr>
          <a:xfrm>
            <a:off x="6446352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89"/>
          <p:cNvCxnSpPr>
            <a:endCxn id="188" idx="0"/>
          </p:cNvCxnSpPr>
          <p:nvPr/>
        </p:nvCxnSpPr>
        <p:spPr>
          <a:xfrm flipH="1">
            <a:off x="7199700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平行四邊形 190"/>
          <p:cNvSpPr/>
          <p:nvPr/>
        </p:nvSpPr>
        <p:spPr>
          <a:xfrm>
            <a:off x="9848021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n-2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3" name="直線單箭頭接點 192"/>
          <p:cNvCxnSpPr>
            <a:stCxn id="191" idx="3"/>
          </p:cNvCxnSpPr>
          <p:nvPr/>
        </p:nvCxnSpPr>
        <p:spPr>
          <a:xfrm>
            <a:off x="10601369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stCxn id="241" idx="0"/>
            <a:endCxn id="45" idx="0"/>
          </p:cNvCxnSpPr>
          <p:nvPr/>
        </p:nvCxnSpPr>
        <p:spPr>
          <a:xfrm flipH="1">
            <a:off x="10601369" y="9496638"/>
            <a:ext cx="2" cy="606800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>
            <a:stCxn id="45" idx="3"/>
            <a:endCxn id="237" idx="0"/>
          </p:cNvCxnSpPr>
          <p:nvPr/>
        </p:nvCxnSpPr>
        <p:spPr>
          <a:xfrm flipH="1">
            <a:off x="10595381" y="11146824"/>
            <a:ext cx="5988" cy="60680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平行四邊形 197"/>
          <p:cNvSpPr/>
          <p:nvPr/>
        </p:nvSpPr>
        <p:spPr>
          <a:xfrm>
            <a:off x="9848020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n-2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9" name="直線單箭頭接點 198"/>
          <p:cNvCxnSpPr>
            <a:endCxn id="198" idx="0"/>
          </p:cNvCxnSpPr>
          <p:nvPr/>
        </p:nvCxnSpPr>
        <p:spPr>
          <a:xfrm flipH="1">
            <a:off x="10601368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平行四邊形 199"/>
          <p:cNvSpPr/>
          <p:nvPr/>
        </p:nvSpPr>
        <p:spPr>
          <a:xfrm>
            <a:off x="12260256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n-1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02" name="直線單箭頭接點 201"/>
          <p:cNvCxnSpPr>
            <a:stCxn id="200" idx="3"/>
          </p:cNvCxnSpPr>
          <p:nvPr/>
        </p:nvCxnSpPr>
        <p:spPr>
          <a:xfrm>
            <a:off x="13013604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>
            <a:stCxn id="240" idx="0"/>
            <a:endCxn id="52" idx="0"/>
          </p:cNvCxnSpPr>
          <p:nvPr/>
        </p:nvCxnSpPr>
        <p:spPr>
          <a:xfrm flipH="1">
            <a:off x="13013601" y="9496638"/>
            <a:ext cx="2" cy="606800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>
            <a:stCxn id="52" idx="3"/>
            <a:endCxn id="236" idx="0"/>
          </p:cNvCxnSpPr>
          <p:nvPr/>
        </p:nvCxnSpPr>
        <p:spPr>
          <a:xfrm flipH="1">
            <a:off x="13007613" y="11146824"/>
            <a:ext cx="5988" cy="60680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平行四邊形 206"/>
          <p:cNvSpPr/>
          <p:nvPr/>
        </p:nvSpPr>
        <p:spPr>
          <a:xfrm>
            <a:off x="12260255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n-1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08" name="直線單箭頭接點 207"/>
          <p:cNvCxnSpPr>
            <a:endCxn id="207" idx="0"/>
          </p:cNvCxnSpPr>
          <p:nvPr/>
        </p:nvCxnSpPr>
        <p:spPr>
          <a:xfrm flipH="1">
            <a:off x="13013603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平行四邊形 208"/>
          <p:cNvSpPr/>
          <p:nvPr/>
        </p:nvSpPr>
        <p:spPr>
          <a:xfrm>
            <a:off x="14672489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1" name="直線單箭頭接點 210"/>
          <p:cNvCxnSpPr>
            <a:stCxn id="209" idx="3"/>
          </p:cNvCxnSpPr>
          <p:nvPr/>
        </p:nvCxnSpPr>
        <p:spPr>
          <a:xfrm>
            <a:off x="15425837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>
            <a:stCxn id="239" idx="0"/>
            <a:endCxn id="59" idx="0"/>
          </p:cNvCxnSpPr>
          <p:nvPr/>
        </p:nvCxnSpPr>
        <p:spPr>
          <a:xfrm flipH="1">
            <a:off x="15426369" y="9496638"/>
            <a:ext cx="5990" cy="604850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單箭頭接點 214"/>
          <p:cNvCxnSpPr>
            <a:stCxn id="59" idx="3"/>
            <a:endCxn id="233" idx="0"/>
          </p:cNvCxnSpPr>
          <p:nvPr/>
        </p:nvCxnSpPr>
        <p:spPr>
          <a:xfrm>
            <a:off x="15426369" y="11144874"/>
            <a:ext cx="0" cy="60875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平行四邊形 215"/>
          <p:cNvSpPr/>
          <p:nvPr/>
        </p:nvSpPr>
        <p:spPr>
          <a:xfrm>
            <a:off x="14672488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7" name="直線單箭頭接點 216"/>
          <p:cNvCxnSpPr>
            <a:stCxn id="233" idx="2"/>
            <a:endCxn id="216" idx="0"/>
          </p:cNvCxnSpPr>
          <p:nvPr/>
        </p:nvCxnSpPr>
        <p:spPr>
          <a:xfrm flipH="1">
            <a:off x="15425836" y="13171003"/>
            <a:ext cx="533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7992813" y="10101488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233" name="梯形 232"/>
          <p:cNvSpPr/>
          <p:nvPr/>
        </p:nvSpPr>
        <p:spPr>
          <a:xfrm>
            <a:off x="14430946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梯形 235"/>
          <p:cNvSpPr/>
          <p:nvPr/>
        </p:nvSpPr>
        <p:spPr>
          <a:xfrm>
            <a:off x="12012190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梯形 236"/>
          <p:cNvSpPr/>
          <p:nvPr/>
        </p:nvSpPr>
        <p:spPr>
          <a:xfrm>
            <a:off x="9599958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梯形 237"/>
          <p:cNvSpPr/>
          <p:nvPr/>
        </p:nvSpPr>
        <p:spPr>
          <a:xfrm>
            <a:off x="6198288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梯形 238"/>
          <p:cNvSpPr/>
          <p:nvPr/>
        </p:nvSpPr>
        <p:spPr>
          <a:xfrm rot="10800000">
            <a:off x="14436936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梯形 239"/>
          <p:cNvSpPr/>
          <p:nvPr/>
        </p:nvSpPr>
        <p:spPr>
          <a:xfrm rot="10800000">
            <a:off x="12018180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梯形 240"/>
          <p:cNvSpPr/>
          <p:nvPr/>
        </p:nvSpPr>
        <p:spPr>
          <a:xfrm rot="10800000">
            <a:off x="9605948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梯形 241"/>
          <p:cNvSpPr/>
          <p:nvPr/>
        </p:nvSpPr>
        <p:spPr>
          <a:xfrm rot="10800000">
            <a:off x="6204278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立方體 44"/>
          <p:cNvSpPr>
            <a:spLocks noChangeAspect="1"/>
          </p:cNvSpPr>
          <p:nvPr/>
        </p:nvSpPr>
        <p:spPr>
          <a:xfrm>
            <a:off x="10079676" y="10103438"/>
            <a:ext cx="1043386" cy="1043386"/>
          </a:xfrm>
          <a:prstGeom prst="cube">
            <a:avLst>
              <a:gd name="adj" fmla="val 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立方體 51"/>
          <p:cNvSpPr>
            <a:spLocks noChangeAspect="1"/>
          </p:cNvSpPr>
          <p:nvPr/>
        </p:nvSpPr>
        <p:spPr>
          <a:xfrm>
            <a:off x="12491908" y="10103438"/>
            <a:ext cx="1043386" cy="1043386"/>
          </a:xfrm>
          <a:prstGeom prst="cube">
            <a:avLst>
              <a:gd name="adj" fmla="val 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立方體 58"/>
          <p:cNvSpPr>
            <a:spLocks noChangeAspect="1"/>
          </p:cNvSpPr>
          <p:nvPr/>
        </p:nvSpPr>
        <p:spPr>
          <a:xfrm>
            <a:off x="14904676" y="10101488"/>
            <a:ext cx="1043386" cy="1043386"/>
          </a:xfrm>
          <a:prstGeom prst="cube">
            <a:avLst>
              <a:gd name="adj" fmla="val 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平行四邊形 38"/>
          <p:cNvSpPr/>
          <p:nvPr/>
        </p:nvSpPr>
        <p:spPr>
          <a:xfrm>
            <a:off x="2877662" y="6165090"/>
            <a:ext cx="3600000" cy="3600000"/>
          </a:xfrm>
          <a:prstGeom prst="parallelogram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Image</a:t>
            </a:r>
          </a:p>
          <a:p>
            <a:pPr algn="ctr"/>
            <a:r>
              <a:rPr lang="en-US" altLang="zh-TW" sz="2800" dirty="0" smtClean="0">
                <a:latin typeface="Source Code Pro" panose="020B0509030403020204" pitchFamily="49" charset="0"/>
              </a:rPr>
              <a:t>64x64x3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353526" y="10363932"/>
            <a:ext cx="1848002" cy="1851846"/>
            <a:chOff x="13485958" y="6904811"/>
            <a:chExt cx="1848002" cy="1851846"/>
          </a:xfrm>
        </p:grpSpPr>
        <p:sp>
          <p:nvSpPr>
            <p:cNvPr id="100" name="立方體 99"/>
            <p:cNvSpPr/>
            <p:nvPr/>
          </p:nvSpPr>
          <p:spPr>
            <a:xfrm>
              <a:off x="14200730" y="6904811"/>
              <a:ext cx="1133230" cy="1134000"/>
            </a:xfrm>
            <a:prstGeom prst="cube">
              <a:avLst>
                <a:gd name="adj" fmla="val 21114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01" name="立方體 100"/>
            <p:cNvSpPr/>
            <p:nvPr/>
          </p:nvSpPr>
          <p:spPr>
            <a:xfrm>
              <a:off x="13969922" y="7136777"/>
              <a:ext cx="1133230" cy="1134000"/>
            </a:xfrm>
            <a:prstGeom prst="cube">
              <a:avLst>
                <a:gd name="adj" fmla="val 21114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02" name="立方體 101"/>
            <p:cNvSpPr/>
            <p:nvPr/>
          </p:nvSpPr>
          <p:spPr>
            <a:xfrm>
              <a:off x="13727940" y="7379717"/>
              <a:ext cx="1133230" cy="1134000"/>
            </a:xfrm>
            <a:prstGeom prst="cube">
              <a:avLst>
                <a:gd name="adj" fmla="val 21114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03" name="立方體 102"/>
            <p:cNvSpPr/>
            <p:nvPr/>
          </p:nvSpPr>
          <p:spPr>
            <a:xfrm>
              <a:off x="13485958" y="7622657"/>
              <a:ext cx="1133230" cy="1134000"/>
            </a:xfrm>
            <a:prstGeom prst="cube">
              <a:avLst>
                <a:gd name="adj" fmla="val 21114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</p:grpSp>
      <p:sp>
        <p:nvSpPr>
          <p:cNvPr id="107" name="立方體 106"/>
          <p:cNvSpPr/>
          <p:nvPr/>
        </p:nvSpPr>
        <p:spPr>
          <a:xfrm>
            <a:off x="15286070" y="8294543"/>
            <a:ext cx="1133230" cy="1134000"/>
          </a:xfrm>
          <a:prstGeom prst="cube">
            <a:avLst>
              <a:gd name="adj" fmla="val 21114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Source Code Pro" panose="020B0509030403020204" pitchFamily="49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5014620" y="9969072"/>
            <a:ext cx="1431436" cy="1422996"/>
            <a:chOff x="12538486" y="9220214"/>
            <a:chExt cx="1431436" cy="1422996"/>
          </a:xfrm>
        </p:grpSpPr>
        <p:sp>
          <p:nvSpPr>
            <p:cNvPr id="108" name="立方體 107"/>
            <p:cNvSpPr/>
            <p:nvPr/>
          </p:nvSpPr>
          <p:spPr>
            <a:xfrm>
              <a:off x="13255150" y="9220214"/>
              <a:ext cx="714772" cy="699462"/>
            </a:xfrm>
            <a:prstGeom prst="cube">
              <a:avLst>
                <a:gd name="adj" fmla="val 34873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09" name="立方體 108"/>
            <p:cNvSpPr/>
            <p:nvPr/>
          </p:nvSpPr>
          <p:spPr>
            <a:xfrm>
              <a:off x="13013168" y="9463154"/>
              <a:ext cx="714772" cy="699462"/>
            </a:xfrm>
            <a:prstGeom prst="cube">
              <a:avLst>
                <a:gd name="adj" fmla="val 34873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10" name="立方體 109"/>
            <p:cNvSpPr/>
            <p:nvPr/>
          </p:nvSpPr>
          <p:spPr>
            <a:xfrm>
              <a:off x="12771186" y="9703451"/>
              <a:ext cx="714772" cy="699462"/>
            </a:xfrm>
            <a:prstGeom prst="cube">
              <a:avLst>
                <a:gd name="adj" fmla="val 34873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11" name="立方體 110"/>
            <p:cNvSpPr/>
            <p:nvPr/>
          </p:nvSpPr>
          <p:spPr>
            <a:xfrm>
              <a:off x="12538486" y="9943748"/>
              <a:ext cx="714772" cy="699462"/>
            </a:xfrm>
            <a:prstGeom prst="cube">
              <a:avLst>
                <a:gd name="adj" fmla="val 34873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</p:grpSp>
      <p:sp>
        <p:nvSpPr>
          <p:cNvPr id="112" name="立方體 111"/>
          <p:cNvSpPr/>
          <p:nvPr/>
        </p:nvSpPr>
        <p:spPr>
          <a:xfrm>
            <a:off x="17187981" y="8511812"/>
            <a:ext cx="714772" cy="699462"/>
          </a:xfrm>
          <a:prstGeom prst="cube">
            <a:avLst>
              <a:gd name="adj" fmla="val 34873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latin typeface="Source Code Pro" panose="020B050903040302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6855956" y="9642307"/>
            <a:ext cx="1176355" cy="1192861"/>
            <a:chOff x="15488451" y="10008063"/>
            <a:chExt cx="1176355" cy="1192861"/>
          </a:xfrm>
        </p:grpSpPr>
        <p:sp>
          <p:nvSpPr>
            <p:cNvPr id="113" name="立方體 112"/>
            <p:cNvSpPr/>
            <p:nvPr/>
          </p:nvSpPr>
          <p:spPr>
            <a:xfrm>
              <a:off x="16200596" y="10008063"/>
              <a:ext cx="464210" cy="485880"/>
            </a:xfrm>
            <a:prstGeom prst="cube">
              <a:avLst>
                <a:gd name="adj" fmla="val 51288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14" name="立方體 113"/>
            <p:cNvSpPr/>
            <p:nvPr/>
          </p:nvSpPr>
          <p:spPr>
            <a:xfrm>
              <a:off x="15958614" y="10251003"/>
              <a:ext cx="464210" cy="485880"/>
            </a:xfrm>
            <a:prstGeom prst="cube">
              <a:avLst>
                <a:gd name="adj" fmla="val 51288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15" name="立方體 114"/>
            <p:cNvSpPr/>
            <p:nvPr/>
          </p:nvSpPr>
          <p:spPr>
            <a:xfrm>
              <a:off x="15720556" y="10486826"/>
              <a:ext cx="464210" cy="485880"/>
            </a:xfrm>
            <a:prstGeom prst="cube">
              <a:avLst>
                <a:gd name="adj" fmla="val 51288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16" name="立方體 115"/>
            <p:cNvSpPr/>
            <p:nvPr/>
          </p:nvSpPr>
          <p:spPr>
            <a:xfrm>
              <a:off x="15488451" y="10715044"/>
              <a:ext cx="464210" cy="485880"/>
            </a:xfrm>
            <a:prstGeom prst="cube">
              <a:avLst>
                <a:gd name="adj" fmla="val 51288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</p:grpSp>
      <p:sp>
        <p:nvSpPr>
          <p:cNvPr id="120" name="立方體 119"/>
          <p:cNvSpPr/>
          <p:nvPr/>
        </p:nvSpPr>
        <p:spPr>
          <a:xfrm>
            <a:off x="18697392" y="8618603"/>
            <a:ext cx="464210" cy="485880"/>
          </a:xfrm>
          <a:prstGeom prst="cube">
            <a:avLst>
              <a:gd name="adj" fmla="val 51288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121" name="立方體 120"/>
          <p:cNvSpPr/>
          <p:nvPr/>
        </p:nvSpPr>
        <p:spPr>
          <a:xfrm>
            <a:off x="19492031" y="8727847"/>
            <a:ext cx="355455" cy="376636"/>
          </a:xfrm>
          <a:prstGeom prst="cube">
            <a:avLst>
              <a:gd name="adj" fmla="val 35816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131" name="立方體 130"/>
          <p:cNvSpPr>
            <a:spLocks noChangeAspect="1"/>
          </p:cNvSpPr>
          <p:nvPr/>
        </p:nvSpPr>
        <p:spPr>
          <a:xfrm>
            <a:off x="7381584" y="5940736"/>
            <a:ext cx="3824354" cy="3824354"/>
          </a:xfrm>
          <a:prstGeom prst="cube">
            <a:avLst>
              <a:gd name="adj" fmla="val 5706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Source Code Pro" panose="020B0509030403020204" pitchFamily="49" charset="0"/>
              </a:rPr>
              <a:t>64x64x8</a:t>
            </a:r>
            <a:endParaRPr lang="zh-TW" altLang="en-US" sz="2800" dirty="0"/>
          </a:p>
        </p:txBody>
      </p:sp>
      <p:grpSp>
        <p:nvGrpSpPr>
          <p:cNvPr id="9" name="群組 8"/>
          <p:cNvGrpSpPr/>
          <p:nvPr/>
        </p:nvGrpSpPr>
        <p:grpSpPr>
          <a:xfrm>
            <a:off x="7808955" y="10295357"/>
            <a:ext cx="2745257" cy="2737915"/>
            <a:chOff x="6074149" y="15957829"/>
            <a:chExt cx="2745257" cy="2737915"/>
          </a:xfrm>
        </p:grpSpPr>
        <p:sp>
          <p:nvSpPr>
            <p:cNvPr id="99" name="立方體 98"/>
            <p:cNvSpPr>
              <a:spLocks noChangeAspect="1"/>
            </p:cNvSpPr>
            <p:nvPr/>
          </p:nvSpPr>
          <p:spPr>
            <a:xfrm>
              <a:off x="6780726" y="15957829"/>
              <a:ext cx="2038680" cy="2037930"/>
            </a:xfrm>
            <a:prstGeom prst="cube">
              <a:avLst>
                <a:gd name="adj" fmla="val 11327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32x32x8</a:t>
              </a:r>
              <a:endParaRPr lang="zh-TW" altLang="en-US" sz="3200" dirty="0"/>
            </a:p>
          </p:txBody>
        </p:sp>
        <p:sp>
          <p:nvSpPr>
            <p:cNvPr id="132" name="立方體 131"/>
            <p:cNvSpPr>
              <a:spLocks noChangeAspect="1"/>
            </p:cNvSpPr>
            <p:nvPr/>
          </p:nvSpPr>
          <p:spPr>
            <a:xfrm>
              <a:off x="6543541" y="16188422"/>
              <a:ext cx="2038680" cy="2037930"/>
            </a:xfrm>
            <a:prstGeom prst="cube">
              <a:avLst>
                <a:gd name="adj" fmla="val 11327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32x32x8</a:t>
              </a:r>
              <a:endParaRPr lang="zh-TW" altLang="en-US" sz="3200" dirty="0"/>
            </a:p>
          </p:txBody>
        </p:sp>
        <p:sp>
          <p:nvSpPr>
            <p:cNvPr id="133" name="立方體 132"/>
            <p:cNvSpPr>
              <a:spLocks noChangeAspect="1"/>
            </p:cNvSpPr>
            <p:nvPr/>
          </p:nvSpPr>
          <p:spPr>
            <a:xfrm>
              <a:off x="6311334" y="16427221"/>
              <a:ext cx="2038680" cy="2037930"/>
            </a:xfrm>
            <a:prstGeom prst="cube">
              <a:avLst>
                <a:gd name="adj" fmla="val 11327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32x32x8</a:t>
              </a:r>
              <a:endParaRPr lang="zh-TW" altLang="en-US" sz="3200" dirty="0"/>
            </a:p>
          </p:txBody>
        </p:sp>
        <p:sp>
          <p:nvSpPr>
            <p:cNvPr id="134" name="立方體 133"/>
            <p:cNvSpPr>
              <a:spLocks noChangeAspect="1"/>
            </p:cNvSpPr>
            <p:nvPr/>
          </p:nvSpPr>
          <p:spPr>
            <a:xfrm>
              <a:off x="6074149" y="16657814"/>
              <a:ext cx="2038680" cy="2037930"/>
            </a:xfrm>
            <a:prstGeom prst="cube">
              <a:avLst>
                <a:gd name="adj" fmla="val 11327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32x32x32</a:t>
              </a:r>
              <a:endParaRPr lang="zh-TW" altLang="en-US" sz="2400" dirty="0"/>
            </a:p>
          </p:txBody>
        </p:sp>
      </p:grpSp>
      <p:sp>
        <p:nvSpPr>
          <p:cNvPr id="136" name="立方體 135"/>
          <p:cNvSpPr>
            <a:spLocks noChangeAspect="1"/>
          </p:cNvSpPr>
          <p:nvPr/>
        </p:nvSpPr>
        <p:spPr>
          <a:xfrm>
            <a:off x="12353526" y="7727160"/>
            <a:ext cx="2038680" cy="2037930"/>
          </a:xfrm>
          <a:prstGeom prst="cube">
            <a:avLst>
              <a:gd name="adj" fmla="val 11327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Source Code Pro" panose="020B0509030403020204" pitchFamily="49" charset="0"/>
              </a:rPr>
              <a:t>32x32x8</a:t>
            </a:r>
            <a:endParaRPr lang="zh-TW" altLang="en-US" sz="2800" dirty="0"/>
          </a:p>
        </p:txBody>
      </p:sp>
      <p:cxnSp>
        <p:nvCxnSpPr>
          <p:cNvPr id="137" name="直線單箭頭接點 136"/>
          <p:cNvCxnSpPr>
            <a:stCxn id="39" idx="2"/>
            <a:endCxn id="131" idx="2"/>
          </p:cNvCxnSpPr>
          <p:nvPr/>
        </p:nvCxnSpPr>
        <p:spPr>
          <a:xfrm flipV="1">
            <a:off x="6477662" y="7962022"/>
            <a:ext cx="903922" cy="3068"/>
          </a:xfrm>
          <a:prstGeom prst="straightConnector1">
            <a:avLst/>
          </a:prstGeom>
          <a:ln w="57150">
            <a:gradFill>
              <a:gsLst>
                <a:gs pos="0">
                  <a:schemeClr val="bg1"/>
                </a:gs>
                <a:gs pos="100000">
                  <a:schemeClr val="accent4"/>
                </a:gs>
                <a:gs pos="40000">
                  <a:srgbClr val="3BBCE5"/>
                </a:gs>
                <a:gs pos="29000">
                  <a:srgbClr val="21C5FF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131" idx="3"/>
            <a:endCxn id="133" idx="0"/>
          </p:cNvCxnSpPr>
          <p:nvPr/>
        </p:nvCxnSpPr>
        <p:spPr>
          <a:xfrm flipH="1">
            <a:off x="9180898" y="9765090"/>
            <a:ext cx="3754" cy="999659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133" idx="5"/>
            <a:endCxn id="136" idx="2"/>
          </p:cNvCxnSpPr>
          <p:nvPr/>
        </p:nvCxnSpPr>
        <p:spPr>
          <a:xfrm flipV="1">
            <a:off x="10084820" y="8861543"/>
            <a:ext cx="2268706" cy="2806753"/>
          </a:xfrm>
          <a:prstGeom prst="bentConnector3">
            <a:avLst>
              <a:gd name="adj1" fmla="val 69481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stCxn id="136" idx="3"/>
            <a:endCxn id="101" idx="1"/>
          </p:cNvCxnSpPr>
          <p:nvPr/>
        </p:nvCxnSpPr>
        <p:spPr>
          <a:xfrm>
            <a:off x="13257448" y="9765090"/>
            <a:ext cx="27022" cy="1070078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3"/>
          <p:cNvCxnSpPr>
            <a:stCxn id="102" idx="5"/>
            <a:endCxn id="107" idx="2"/>
          </p:cNvCxnSpPr>
          <p:nvPr/>
        </p:nvCxnSpPr>
        <p:spPr>
          <a:xfrm flipV="1">
            <a:off x="13728738" y="8981178"/>
            <a:ext cx="1557332" cy="2305025"/>
          </a:xfrm>
          <a:prstGeom prst="bentConnector3">
            <a:avLst>
              <a:gd name="adj1" fmla="val 62917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107" idx="3"/>
            <a:endCxn id="109" idx="1"/>
          </p:cNvCxnSpPr>
          <p:nvPr/>
        </p:nvCxnSpPr>
        <p:spPr>
          <a:xfrm flipH="1">
            <a:off x="15724726" y="9428543"/>
            <a:ext cx="8324" cy="1027392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43"/>
          <p:cNvCxnSpPr>
            <a:stCxn id="109" idx="4"/>
            <a:endCxn id="112" idx="2"/>
          </p:cNvCxnSpPr>
          <p:nvPr/>
        </p:nvCxnSpPr>
        <p:spPr>
          <a:xfrm flipV="1">
            <a:off x="15960151" y="8983505"/>
            <a:ext cx="1227830" cy="1700200"/>
          </a:xfrm>
          <a:prstGeom prst="bentConnector3">
            <a:avLst>
              <a:gd name="adj1" fmla="val 58688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stCxn id="112" idx="3"/>
            <a:endCxn id="114" idx="1"/>
          </p:cNvCxnSpPr>
          <p:nvPr/>
        </p:nvCxnSpPr>
        <p:spPr>
          <a:xfrm>
            <a:off x="17423405" y="9211274"/>
            <a:ext cx="15777" cy="912057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43"/>
          <p:cNvCxnSpPr>
            <a:stCxn id="115" idx="5"/>
            <a:endCxn id="120" idx="2"/>
          </p:cNvCxnSpPr>
          <p:nvPr/>
        </p:nvCxnSpPr>
        <p:spPr>
          <a:xfrm flipV="1">
            <a:off x="17552271" y="8980585"/>
            <a:ext cx="1145121" cy="1264383"/>
          </a:xfrm>
          <a:prstGeom prst="bentConnector3">
            <a:avLst>
              <a:gd name="adj1" fmla="val 60647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>
            <a:stCxn id="120" idx="4"/>
            <a:endCxn id="121" idx="2"/>
          </p:cNvCxnSpPr>
          <p:nvPr/>
        </p:nvCxnSpPr>
        <p:spPr>
          <a:xfrm flipV="1">
            <a:off x="18923518" y="8979820"/>
            <a:ext cx="568513" cy="765"/>
          </a:xfrm>
          <a:prstGeom prst="straightConnector1">
            <a:avLst/>
          </a:prstGeom>
          <a:ln w="57150">
            <a:gradFill>
              <a:gsLst>
                <a:gs pos="20000">
                  <a:schemeClr val="accent4"/>
                </a:gs>
                <a:gs pos="61000">
                  <a:schemeClr val="accent4"/>
                </a:gs>
                <a:gs pos="40000">
                  <a:srgbClr val="21C5FF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21" idx="3"/>
            <a:endCxn id="44" idx="0"/>
          </p:cNvCxnSpPr>
          <p:nvPr/>
        </p:nvCxnSpPr>
        <p:spPr>
          <a:xfrm>
            <a:off x="19606104" y="9104483"/>
            <a:ext cx="5958" cy="495002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立方體 43"/>
          <p:cNvSpPr/>
          <p:nvPr/>
        </p:nvSpPr>
        <p:spPr>
          <a:xfrm>
            <a:off x="19376637" y="9599485"/>
            <a:ext cx="470849" cy="458458"/>
          </a:xfrm>
          <a:prstGeom prst="cube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latin typeface="Source Code Pro" panose="020B0509030403020204" pitchFamily="49" charset="0"/>
            </a:endParaRPr>
          </a:p>
        </p:txBody>
      </p:sp>
      <p:sp>
        <p:nvSpPr>
          <p:cNvPr id="47" name="立方體 46"/>
          <p:cNvSpPr>
            <a:spLocks noChangeAspect="1"/>
          </p:cNvSpPr>
          <p:nvPr/>
        </p:nvSpPr>
        <p:spPr>
          <a:xfrm>
            <a:off x="14537740" y="12802679"/>
            <a:ext cx="2036326" cy="2036326"/>
          </a:xfrm>
          <a:prstGeom prst="cube">
            <a:avLst>
              <a:gd name="adj" fmla="val 29043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4x4x4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8" name="平行四邊形 47"/>
          <p:cNvSpPr/>
          <p:nvPr/>
        </p:nvSpPr>
        <p:spPr>
          <a:xfrm>
            <a:off x="17062255" y="12653372"/>
            <a:ext cx="2895054" cy="2895054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8</a:t>
            </a:r>
            <a:r>
              <a:rPr lang="en-US" altLang="zh-TW" sz="4000" dirty="0" smtClean="0">
                <a:latin typeface="Source Code Pro" panose="020B0509030403020204" pitchFamily="49" charset="0"/>
              </a:rPr>
              <a:t>x8x1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49" name="直線單箭頭接點 48"/>
          <p:cNvCxnSpPr>
            <a:stCxn id="47" idx="4"/>
            <a:endCxn id="48" idx="5"/>
          </p:cNvCxnSpPr>
          <p:nvPr/>
        </p:nvCxnSpPr>
        <p:spPr>
          <a:xfrm flipV="1">
            <a:off x="15982656" y="14100899"/>
            <a:ext cx="1079599" cy="15648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9161602" y="8336948"/>
            <a:ext cx="1013071" cy="2270002"/>
          </a:xfrm>
          <a:prstGeom prst="ellipse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4201528" y="12420202"/>
            <a:ext cx="6216214" cy="3350765"/>
          </a:xfrm>
          <a:prstGeom prst="round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>
            <a:stCxn id="12" idx="3"/>
            <a:endCxn id="13" idx="0"/>
          </p:cNvCxnSpPr>
          <p:nvPr/>
        </p:nvCxnSpPr>
        <p:spPr>
          <a:xfrm flipH="1">
            <a:off x="17309635" y="10274516"/>
            <a:ext cx="2000328" cy="2145686"/>
          </a:xfrm>
          <a:prstGeom prst="straightConnector1">
            <a:avLst/>
          </a:prstGeom>
          <a:ln w="889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9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平行四邊形 41"/>
          <p:cNvSpPr/>
          <p:nvPr/>
        </p:nvSpPr>
        <p:spPr>
          <a:xfrm>
            <a:off x="3809310" y="7841143"/>
            <a:ext cx="3600000" cy="3600000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8</a:t>
            </a:r>
            <a:r>
              <a:rPr lang="en-US" altLang="zh-TW" sz="4000" dirty="0" smtClean="0">
                <a:latin typeface="Source Code Pro" panose="020B0509030403020204" pitchFamily="49" charset="0"/>
              </a:rPr>
              <a:t>x8x1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3668442" y="4104723"/>
            <a:ext cx="5905992" cy="1802996"/>
            <a:chOff x="6871789" y="4777349"/>
            <a:chExt cx="5905992" cy="1802996"/>
          </a:xfrm>
          <a:solidFill>
            <a:srgbClr val="7030A0"/>
          </a:solidFill>
        </p:grpSpPr>
        <p:sp>
          <p:nvSpPr>
            <p:cNvPr id="56" name="立方體 55"/>
            <p:cNvSpPr>
              <a:spLocks noChangeAspect="1"/>
            </p:cNvSpPr>
            <p:nvPr/>
          </p:nvSpPr>
          <p:spPr>
            <a:xfrm>
              <a:off x="6871789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立方體 56"/>
            <p:cNvSpPr>
              <a:spLocks noChangeAspect="1"/>
            </p:cNvSpPr>
            <p:nvPr/>
          </p:nvSpPr>
          <p:spPr>
            <a:xfrm>
              <a:off x="7156596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立方體 57"/>
            <p:cNvSpPr>
              <a:spLocks noChangeAspect="1"/>
            </p:cNvSpPr>
            <p:nvPr/>
          </p:nvSpPr>
          <p:spPr>
            <a:xfrm>
              <a:off x="7442165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立方體 58"/>
            <p:cNvSpPr>
              <a:spLocks noChangeAspect="1"/>
            </p:cNvSpPr>
            <p:nvPr/>
          </p:nvSpPr>
          <p:spPr>
            <a:xfrm>
              <a:off x="7726972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立方體 60"/>
            <p:cNvSpPr>
              <a:spLocks noChangeAspect="1"/>
            </p:cNvSpPr>
            <p:nvPr/>
          </p:nvSpPr>
          <p:spPr>
            <a:xfrm>
              <a:off x="8011779" y="4777349"/>
              <a:ext cx="4196388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9247593" y="5217126"/>
              <a:ext cx="1679430" cy="44187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63" name="立方體 62"/>
            <p:cNvSpPr>
              <a:spLocks noChangeAspect="1"/>
            </p:cNvSpPr>
            <p:nvPr/>
          </p:nvSpPr>
          <p:spPr>
            <a:xfrm>
              <a:off x="10692974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立方體 63"/>
            <p:cNvSpPr>
              <a:spLocks noChangeAspect="1"/>
            </p:cNvSpPr>
            <p:nvPr/>
          </p:nvSpPr>
          <p:spPr>
            <a:xfrm>
              <a:off x="10977781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3668442" y="3376883"/>
            <a:ext cx="5905992" cy="1802996"/>
            <a:chOff x="6871789" y="4777349"/>
            <a:chExt cx="5905992" cy="1802996"/>
          </a:xfrm>
          <a:solidFill>
            <a:srgbClr val="7030A0"/>
          </a:solidFill>
        </p:grpSpPr>
        <p:sp>
          <p:nvSpPr>
            <p:cNvPr id="66" name="立方體 65"/>
            <p:cNvSpPr>
              <a:spLocks noChangeAspect="1"/>
            </p:cNvSpPr>
            <p:nvPr/>
          </p:nvSpPr>
          <p:spPr>
            <a:xfrm>
              <a:off x="6871789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立方體 66"/>
            <p:cNvSpPr>
              <a:spLocks noChangeAspect="1"/>
            </p:cNvSpPr>
            <p:nvPr/>
          </p:nvSpPr>
          <p:spPr>
            <a:xfrm>
              <a:off x="7156596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立方體 67"/>
            <p:cNvSpPr>
              <a:spLocks noChangeAspect="1"/>
            </p:cNvSpPr>
            <p:nvPr/>
          </p:nvSpPr>
          <p:spPr>
            <a:xfrm>
              <a:off x="7442165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立方體 68"/>
            <p:cNvSpPr>
              <a:spLocks noChangeAspect="1"/>
            </p:cNvSpPr>
            <p:nvPr/>
          </p:nvSpPr>
          <p:spPr>
            <a:xfrm>
              <a:off x="7726972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立方體 69"/>
            <p:cNvSpPr>
              <a:spLocks noChangeAspect="1"/>
            </p:cNvSpPr>
            <p:nvPr/>
          </p:nvSpPr>
          <p:spPr>
            <a:xfrm>
              <a:off x="8011779" y="4777349"/>
              <a:ext cx="4196388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247593" y="5217126"/>
              <a:ext cx="1679430" cy="441875"/>
            </a:xfrm>
            <a:prstGeom prst="rect">
              <a:avLst/>
            </a:prstGeom>
            <a:grpFill/>
            <a:ln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72" name="立方體 71"/>
            <p:cNvSpPr>
              <a:spLocks noChangeAspect="1"/>
            </p:cNvSpPr>
            <p:nvPr/>
          </p:nvSpPr>
          <p:spPr>
            <a:xfrm>
              <a:off x="10692974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立方體 72"/>
            <p:cNvSpPr>
              <a:spLocks noChangeAspect="1"/>
            </p:cNvSpPr>
            <p:nvPr/>
          </p:nvSpPr>
          <p:spPr>
            <a:xfrm>
              <a:off x="10977781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13668442" y="2700696"/>
            <a:ext cx="5905992" cy="1802996"/>
            <a:chOff x="6871789" y="4777349"/>
            <a:chExt cx="5905992" cy="1802996"/>
          </a:xfrm>
          <a:solidFill>
            <a:srgbClr val="7030A0"/>
          </a:solidFill>
        </p:grpSpPr>
        <p:sp>
          <p:nvSpPr>
            <p:cNvPr id="75" name="立方體 74"/>
            <p:cNvSpPr>
              <a:spLocks noChangeAspect="1"/>
            </p:cNvSpPr>
            <p:nvPr/>
          </p:nvSpPr>
          <p:spPr>
            <a:xfrm>
              <a:off x="6871789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立方體 75"/>
            <p:cNvSpPr>
              <a:spLocks noChangeAspect="1"/>
            </p:cNvSpPr>
            <p:nvPr/>
          </p:nvSpPr>
          <p:spPr>
            <a:xfrm>
              <a:off x="7156596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立方體 76"/>
            <p:cNvSpPr>
              <a:spLocks noChangeAspect="1"/>
            </p:cNvSpPr>
            <p:nvPr/>
          </p:nvSpPr>
          <p:spPr>
            <a:xfrm>
              <a:off x="7442165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立方體 77"/>
            <p:cNvSpPr>
              <a:spLocks noChangeAspect="1"/>
            </p:cNvSpPr>
            <p:nvPr/>
          </p:nvSpPr>
          <p:spPr>
            <a:xfrm>
              <a:off x="7726972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立方體 78"/>
            <p:cNvSpPr>
              <a:spLocks noChangeAspect="1"/>
            </p:cNvSpPr>
            <p:nvPr/>
          </p:nvSpPr>
          <p:spPr>
            <a:xfrm>
              <a:off x="8011779" y="4777349"/>
              <a:ext cx="4196388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247593" y="5217126"/>
              <a:ext cx="1679430" cy="441875"/>
            </a:xfrm>
            <a:prstGeom prst="rect">
              <a:avLst/>
            </a:prstGeom>
            <a:grpFill/>
            <a:ln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81" name="立方體 80"/>
            <p:cNvSpPr>
              <a:spLocks noChangeAspect="1"/>
            </p:cNvSpPr>
            <p:nvPr/>
          </p:nvSpPr>
          <p:spPr>
            <a:xfrm>
              <a:off x="10692974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立方體 81"/>
            <p:cNvSpPr>
              <a:spLocks noChangeAspect="1"/>
            </p:cNvSpPr>
            <p:nvPr/>
          </p:nvSpPr>
          <p:spPr>
            <a:xfrm>
              <a:off x="10977781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3710339" y="1963634"/>
            <a:ext cx="5905992" cy="3196278"/>
            <a:chOff x="6871789" y="4777349"/>
            <a:chExt cx="5905992" cy="3196278"/>
          </a:xfrm>
          <a:solidFill>
            <a:srgbClr val="7030A0"/>
          </a:solidFill>
        </p:grpSpPr>
        <p:sp>
          <p:nvSpPr>
            <p:cNvPr id="84" name="立方體 83"/>
            <p:cNvSpPr>
              <a:spLocks noChangeAspect="1"/>
            </p:cNvSpPr>
            <p:nvPr/>
          </p:nvSpPr>
          <p:spPr>
            <a:xfrm>
              <a:off x="6871789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立方體 84"/>
            <p:cNvSpPr>
              <a:spLocks noChangeAspect="1"/>
            </p:cNvSpPr>
            <p:nvPr/>
          </p:nvSpPr>
          <p:spPr>
            <a:xfrm>
              <a:off x="7156596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立方體 85"/>
            <p:cNvSpPr>
              <a:spLocks noChangeAspect="1"/>
            </p:cNvSpPr>
            <p:nvPr/>
          </p:nvSpPr>
          <p:spPr>
            <a:xfrm>
              <a:off x="7442165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立方體 86"/>
            <p:cNvSpPr>
              <a:spLocks noChangeAspect="1"/>
            </p:cNvSpPr>
            <p:nvPr/>
          </p:nvSpPr>
          <p:spPr>
            <a:xfrm>
              <a:off x="7726972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>
              <a:spLocks noChangeAspect="1"/>
            </p:cNvSpPr>
            <p:nvPr/>
          </p:nvSpPr>
          <p:spPr>
            <a:xfrm>
              <a:off x="8011779" y="4777349"/>
              <a:ext cx="4196388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473781" y="7531752"/>
              <a:ext cx="1679430" cy="441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90" name="立方體 89"/>
            <p:cNvSpPr>
              <a:spLocks noChangeAspect="1"/>
            </p:cNvSpPr>
            <p:nvPr/>
          </p:nvSpPr>
          <p:spPr>
            <a:xfrm>
              <a:off x="10692974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立方體 90"/>
            <p:cNvSpPr>
              <a:spLocks noChangeAspect="1"/>
            </p:cNvSpPr>
            <p:nvPr/>
          </p:nvSpPr>
          <p:spPr>
            <a:xfrm>
              <a:off x="10977781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7" name="群組 126"/>
          <p:cNvGrpSpPr/>
          <p:nvPr/>
        </p:nvGrpSpPr>
        <p:grpSpPr>
          <a:xfrm>
            <a:off x="7523931" y="5393768"/>
            <a:ext cx="4614474" cy="502032"/>
            <a:chOff x="1848757" y="5467530"/>
            <a:chExt cx="4614474" cy="502032"/>
          </a:xfrm>
        </p:grpSpPr>
        <p:sp>
          <p:nvSpPr>
            <p:cNvPr id="139" name="立方體 138"/>
            <p:cNvSpPr>
              <a:spLocks noChangeAspect="1"/>
            </p:cNvSpPr>
            <p:nvPr/>
          </p:nvSpPr>
          <p:spPr>
            <a:xfrm>
              <a:off x="1848757" y="5467533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立方體 147"/>
            <p:cNvSpPr>
              <a:spLocks noChangeAspect="1"/>
            </p:cNvSpPr>
            <p:nvPr/>
          </p:nvSpPr>
          <p:spPr>
            <a:xfrm>
              <a:off x="2128393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立方體 148"/>
            <p:cNvSpPr>
              <a:spLocks noChangeAspect="1"/>
            </p:cNvSpPr>
            <p:nvPr/>
          </p:nvSpPr>
          <p:spPr>
            <a:xfrm>
              <a:off x="2408028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立方體 149"/>
            <p:cNvSpPr>
              <a:spLocks noChangeAspect="1"/>
            </p:cNvSpPr>
            <p:nvPr/>
          </p:nvSpPr>
          <p:spPr>
            <a:xfrm>
              <a:off x="2679434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立方體 150"/>
            <p:cNvSpPr>
              <a:spLocks noChangeAspect="1"/>
            </p:cNvSpPr>
            <p:nvPr/>
          </p:nvSpPr>
          <p:spPr>
            <a:xfrm>
              <a:off x="2962388" y="5467530"/>
              <a:ext cx="2947031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立方體 151"/>
            <p:cNvSpPr>
              <a:spLocks noChangeAspect="1"/>
            </p:cNvSpPr>
            <p:nvPr/>
          </p:nvSpPr>
          <p:spPr>
            <a:xfrm>
              <a:off x="5681566" y="5467532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立方體 152"/>
            <p:cNvSpPr>
              <a:spLocks noChangeAspect="1"/>
            </p:cNvSpPr>
            <p:nvPr/>
          </p:nvSpPr>
          <p:spPr>
            <a:xfrm>
              <a:off x="5961202" y="5467530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4" name="群組 153"/>
          <p:cNvGrpSpPr/>
          <p:nvPr/>
        </p:nvGrpSpPr>
        <p:grpSpPr>
          <a:xfrm>
            <a:off x="7533746" y="4656319"/>
            <a:ext cx="4614474" cy="502032"/>
            <a:chOff x="1848757" y="5467530"/>
            <a:chExt cx="4614474" cy="502032"/>
          </a:xfrm>
        </p:grpSpPr>
        <p:sp>
          <p:nvSpPr>
            <p:cNvPr id="155" name="立方體 154"/>
            <p:cNvSpPr>
              <a:spLocks noChangeAspect="1"/>
            </p:cNvSpPr>
            <p:nvPr/>
          </p:nvSpPr>
          <p:spPr>
            <a:xfrm>
              <a:off x="1848757" y="5467533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立方體 155"/>
            <p:cNvSpPr>
              <a:spLocks noChangeAspect="1"/>
            </p:cNvSpPr>
            <p:nvPr/>
          </p:nvSpPr>
          <p:spPr>
            <a:xfrm>
              <a:off x="2128393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立方體 156"/>
            <p:cNvSpPr>
              <a:spLocks noChangeAspect="1"/>
            </p:cNvSpPr>
            <p:nvPr/>
          </p:nvSpPr>
          <p:spPr>
            <a:xfrm>
              <a:off x="2408028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立方體 157"/>
            <p:cNvSpPr>
              <a:spLocks noChangeAspect="1"/>
            </p:cNvSpPr>
            <p:nvPr/>
          </p:nvSpPr>
          <p:spPr>
            <a:xfrm>
              <a:off x="2679434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立方體 158"/>
            <p:cNvSpPr>
              <a:spLocks noChangeAspect="1"/>
            </p:cNvSpPr>
            <p:nvPr/>
          </p:nvSpPr>
          <p:spPr>
            <a:xfrm>
              <a:off x="2962388" y="5467530"/>
              <a:ext cx="2947031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立方體 159"/>
            <p:cNvSpPr>
              <a:spLocks noChangeAspect="1"/>
            </p:cNvSpPr>
            <p:nvPr/>
          </p:nvSpPr>
          <p:spPr>
            <a:xfrm>
              <a:off x="5681566" y="5467532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立方體 160"/>
            <p:cNvSpPr>
              <a:spLocks noChangeAspect="1"/>
            </p:cNvSpPr>
            <p:nvPr/>
          </p:nvSpPr>
          <p:spPr>
            <a:xfrm>
              <a:off x="5961202" y="5467530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3" name="群組 162"/>
          <p:cNvGrpSpPr/>
          <p:nvPr/>
        </p:nvGrpSpPr>
        <p:grpSpPr>
          <a:xfrm>
            <a:off x="7533746" y="3989477"/>
            <a:ext cx="4614474" cy="502032"/>
            <a:chOff x="1848757" y="5467530"/>
            <a:chExt cx="4614474" cy="502032"/>
          </a:xfrm>
        </p:grpSpPr>
        <p:sp>
          <p:nvSpPr>
            <p:cNvPr id="164" name="立方體 163"/>
            <p:cNvSpPr>
              <a:spLocks noChangeAspect="1"/>
            </p:cNvSpPr>
            <p:nvPr/>
          </p:nvSpPr>
          <p:spPr>
            <a:xfrm>
              <a:off x="1848757" y="5467533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立方體 164"/>
            <p:cNvSpPr>
              <a:spLocks noChangeAspect="1"/>
            </p:cNvSpPr>
            <p:nvPr/>
          </p:nvSpPr>
          <p:spPr>
            <a:xfrm>
              <a:off x="2128393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立方體 165"/>
            <p:cNvSpPr>
              <a:spLocks noChangeAspect="1"/>
            </p:cNvSpPr>
            <p:nvPr/>
          </p:nvSpPr>
          <p:spPr>
            <a:xfrm>
              <a:off x="2408028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立方體 166"/>
            <p:cNvSpPr>
              <a:spLocks noChangeAspect="1"/>
            </p:cNvSpPr>
            <p:nvPr/>
          </p:nvSpPr>
          <p:spPr>
            <a:xfrm>
              <a:off x="2679434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立方體 167"/>
            <p:cNvSpPr>
              <a:spLocks noChangeAspect="1"/>
            </p:cNvSpPr>
            <p:nvPr/>
          </p:nvSpPr>
          <p:spPr>
            <a:xfrm>
              <a:off x="2962388" y="5467530"/>
              <a:ext cx="2947031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立方體 168"/>
            <p:cNvSpPr>
              <a:spLocks noChangeAspect="1"/>
            </p:cNvSpPr>
            <p:nvPr/>
          </p:nvSpPr>
          <p:spPr>
            <a:xfrm>
              <a:off x="5681566" y="5467532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立方體 169"/>
            <p:cNvSpPr>
              <a:spLocks noChangeAspect="1"/>
            </p:cNvSpPr>
            <p:nvPr/>
          </p:nvSpPr>
          <p:spPr>
            <a:xfrm>
              <a:off x="5961202" y="5467530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2" name="群組 171"/>
          <p:cNvGrpSpPr/>
          <p:nvPr/>
        </p:nvGrpSpPr>
        <p:grpSpPr>
          <a:xfrm>
            <a:off x="7549951" y="3245935"/>
            <a:ext cx="4614474" cy="502032"/>
            <a:chOff x="1848757" y="5467530"/>
            <a:chExt cx="4614474" cy="502032"/>
          </a:xfrm>
        </p:grpSpPr>
        <p:sp>
          <p:nvSpPr>
            <p:cNvPr id="173" name="立方體 172"/>
            <p:cNvSpPr>
              <a:spLocks noChangeAspect="1"/>
            </p:cNvSpPr>
            <p:nvPr/>
          </p:nvSpPr>
          <p:spPr>
            <a:xfrm>
              <a:off x="1848757" y="5467533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立方體 173"/>
            <p:cNvSpPr>
              <a:spLocks noChangeAspect="1"/>
            </p:cNvSpPr>
            <p:nvPr/>
          </p:nvSpPr>
          <p:spPr>
            <a:xfrm>
              <a:off x="2128393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立方體 174"/>
            <p:cNvSpPr>
              <a:spLocks noChangeAspect="1"/>
            </p:cNvSpPr>
            <p:nvPr/>
          </p:nvSpPr>
          <p:spPr>
            <a:xfrm>
              <a:off x="2408028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立方體 175"/>
            <p:cNvSpPr>
              <a:spLocks noChangeAspect="1"/>
            </p:cNvSpPr>
            <p:nvPr/>
          </p:nvSpPr>
          <p:spPr>
            <a:xfrm>
              <a:off x="2679434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立方體 176"/>
            <p:cNvSpPr>
              <a:spLocks noChangeAspect="1"/>
            </p:cNvSpPr>
            <p:nvPr/>
          </p:nvSpPr>
          <p:spPr>
            <a:xfrm>
              <a:off x="2962388" y="5467530"/>
              <a:ext cx="2947031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立方體 177"/>
            <p:cNvSpPr>
              <a:spLocks noChangeAspect="1"/>
            </p:cNvSpPr>
            <p:nvPr/>
          </p:nvSpPr>
          <p:spPr>
            <a:xfrm>
              <a:off x="5681566" y="5467532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立方體 178"/>
            <p:cNvSpPr>
              <a:spLocks noChangeAspect="1"/>
            </p:cNvSpPr>
            <p:nvPr/>
          </p:nvSpPr>
          <p:spPr>
            <a:xfrm>
              <a:off x="5961202" y="5467530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2" name="群組 181"/>
          <p:cNvGrpSpPr/>
          <p:nvPr/>
        </p:nvGrpSpPr>
        <p:grpSpPr>
          <a:xfrm>
            <a:off x="8223652" y="7616789"/>
            <a:ext cx="3824354" cy="3824354"/>
            <a:chOff x="15280547" y="5954231"/>
            <a:chExt cx="3824354" cy="3824354"/>
          </a:xfrm>
        </p:grpSpPr>
        <p:sp>
          <p:nvSpPr>
            <p:cNvPr id="20" name="立方體 19"/>
            <p:cNvSpPr>
              <a:spLocks noChangeAspect="1"/>
            </p:cNvSpPr>
            <p:nvPr/>
          </p:nvSpPr>
          <p:spPr>
            <a:xfrm>
              <a:off x="15280547" y="5954231"/>
              <a:ext cx="3824354" cy="3824354"/>
            </a:xfrm>
            <a:prstGeom prst="cube">
              <a:avLst>
                <a:gd name="adj" fmla="val 5706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8x8xd</a:t>
              </a:r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k</a:t>
              </a:r>
              <a:endParaRPr lang="zh-TW" altLang="en-US" sz="3200" baseline="-25000" dirty="0"/>
            </a:p>
          </p:txBody>
        </p:sp>
        <p:sp>
          <p:nvSpPr>
            <p:cNvPr id="181" name="立方體 180"/>
            <p:cNvSpPr>
              <a:spLocks noChangeAspect="1"/>
            </p:cNvSpPr>
            <p:nvPr/>
          </p:nvSpPr>
          <p:spPr>
            <a:xfrm>
              <a:off x="18599703" y="5963157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chemeClr val="accent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3" name="直線單箭頭接點 182"/>
          <p:cNvCxnSpPr>
            <a:stCxn id="42" idx="2"/>
            <a:endCxn id="20" idx="2"/>
          </p:cNvCxnSpPr>
          <p:nvPr/>
        </p:nvCxnSpPr>
        <p:spPr>
          <a:xfrm flipV="1">
            <a:off x="7409310" y="9638075"/>
            <a:ext cx="814342" cy="3068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100000">
                  <a:schemeClr val="accent4"/>
                </a:gs>
                <a:gs pos="40000">
                  <a:srgbClr val="3BBCE5"/>
                </a:gs>
                <a:gs pos="29000">
                  <a:srgbClr val="21C5FF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9034793" y="3386480"/>
            <a:ext cx="1679430" cy="220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189" name="矩形 188"/>
          <p:cNvSpPr/>
          <p:nvPr/>
        </p:nvSpPr>
        <p:spPr>
          <a:xfrm>
            <a:off x="9034793" y="4148066"/>
            <a:ext cx="1679430" cy="220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190" name="矩形 189"/>
          <p:cNvSpPr/>
          <p:nvPr/>
        </p:nvSpPr>
        <p:spPr>
          <a:xfrm>
            <a:off x="9034793" y="4790943"/>
            <a:ext cx="1679430" cy="220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191" name="矩形 190"/>
          <p:cNvSpPr/>
          <p:nvPr/>
        </p:nvSpPr>
        <p:spPr>
          <a:xfrm>
            <a:off x="9034793" y="5535209"/>
            <a:ext cx="1679430" cy="220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192" name="矩形 191"/>
          <p:cNvSpPr/>
          <p:nvPr/>
        </p:nvSpPr>
        <p:spPr>
          <a:xfrm>
            <a:off x="9888751" y="7876729"/>
            <a:ext cx="1679430" cy="59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</a:p>
        </p:txBody>
      </p:sp>
      <p:sp>
        <p:nvSpPr>
          <p:cNvPr id="193" name="矩形 192"/>
          <p:cNvSpPr/>
          <p:nvPr/>
        </p:nvSpPr>
        <p:spPr>
          <a:xfrm>
            <a:off x="10135829" y="3150166"/>
            <a:ext cx="1679430" cy="59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282828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Key</a:t>
            </a:r>
          </a:p>
        </p:txBody>
      </p:sp>
      <p:sp>
        <p:nvSpPr>
          <p:cNvPr id="194" name="矩形 193"/>
          <p:cNvSpPr/>
          <p:nvPr/>
        </p:nvSpPr>
        <p:spPr>
          <a:xfrm>
            <a:off x="16010433" y="2437996"/>
            <a:ext cx="1679430" cy="59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Asset</a:t>
            </a:r>
          </a:p>
        </p:txBody>
      </p:sp>
      <p:sp>
        <p:nvSpPr>
          <p:cNvPr id="195" name="矩形 194"/>
          <p:cNvSpPr/>
          <p:nvPr/>
        </p:nvSpPr>
        <p:spPr>
          <a:xfrm>
            <a:off x="15254590" y="5450997"/>
            <a:ext cx="1679430" cy="441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196" name="矩形 195"/>
          <p:cNvSpPr/>
          <p:nvPr/>
        </p:nvSpPr>
        <p:spPr>
          <a:xfrm>
            <a:off x="15315356" y="4049448"/>
            <a:ext cx="1679430" cy="441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197" name="矩形 196"/>
          <p:cNvSpPr/>
          <p:nvPr/>
        </p:nvSpPr>
        <p:spPr>
          <a:xfrm>
            <a:off x="15315855" y="3298659"/>
            <a:ext cx="1679430" cy="441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cxnSp>
        <p:nvCxnSpPr>
          <p:cNvPr id="198" name="直線單箭頭接點 197"/>
          <p:cNvCxnSpPr>
            <a:stCxn id="20" idx="1"/>
            <a:endCxn id="151" idx="3"/>
          </p:cNvCxnSpPr>
          <p:nvPr/>
        </p:nvCxnSpPr>
        <p:spPr>
          <a:xfrm flipH="1" flipV="1">
            <a:off x="9999717" y="5895797"/>
            <a:ext cx="27003" cy="1939210"/>
          </a:xfrm>
          <a:prstGeom prst="straightConnector1">
            <a:avLst/>
          </a:prstGeom>
          <a:ln w="127000">
            <a:solidFill>
              <a:srgbClr val="B482D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56" idx="2"/>
            <a:endCxn id="153" idx="4"/>
          </p:cNvCxnSpPr>
          <p:nvPr/>
        </p:nvCxnSpPr>
        <p:spPr>
          <a:xfrm flipH="1" flipV="1">
            <a:off x="11915685" y="5756143"/>
            <a:ext cx="1752757" cy="10249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66" idx="2"/>
            <a:endCxn id="161" idx="4"/>
          </p:cNvCxnSpPr>
          <p:nvPr/>
        </p:nvCxnSpPr>
        <p:spPr>
          <a:xfrm flipH="1" flipV="1">
            <a:off x="11925500" y="5018694"/>
            <a:ext cx="1742942" cy="19858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75" idx="2"/>
            <a:endCxn id="170" idx="4"/>
          </p:cNvCxnSpPr>
          <p:nvPr/>
        </p:nvCxnSpPr>
        <p:spPr>
          <a:xfrm flipH="1" flipV="1">
            <a:off x="11925500" y="4351852"/>
            <a:ext cx="1742942" cy="10513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84" idx="2"/>
            <a:endCxn id="179" idx="4"/>
          </p:cNvCxnSpPr>
          <p:nvPr/>
        </p:nvCxnSpPr>
        <p:spPr>
          <a:xfrm flipH="1" flipV="1">
            <a:off x="11941705" y="3608310"/>
            <a:ext cx="1768634" cy="16993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群組 217"/>
          <p:cNvGrpSpPr/>
          <p:nvPr/>
        </p:nvGrpSpPr>
        <p:grpSpPr>
          <a:xfrm>
            <a:off x="11293905" y="8725541"/>
            <a:ext cx="9600799" cy="9614110"/>
            <a:chOff x="8958303" y="11073527"/>
            <a:chExt cx="9600799" cy="9614110"/>
          </a:xfrm>
        </p:grpSpPr>
        <p:sp>
          <p:nvSpPr>
            <p:cNvPr id="217" name="立方體 216"/>
            <p:cNvSpPr>
              <a:spLocks noChangeAspect="1"/>
            </p:cNvSpPr>
            <p:nvPr/>
          </p:nvSpPr>
          <p:spPr>
            <a:xfrm>
              <a:off x="13461764" y="11073527"/>
              <a:ext cx="5097338" cy="5095463"/>
            </a:xfrm>
            <a:prstGeom prst="cube">
              <a:avLst>
                <a:gd name="adj" fmla="val 29727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32x32x8</a:t>
              </a:r>
              <a:endParaRPr lang="zh-TW" altLang="en-US" sz="3200" dirty="0"/>
            </a:p>
          </p:txBody>
        </p:sp>
        <p:sp>
          <p:nvSpPr>
            <p:cNvPr id="216" name="立方體 215"/>
            <p:cNvSpPr>
              <a:spLocks noChangeAspect="1"/>
            </p:cNvSpPr>
            <p:nvPr/>
          </p:nvSpPr>
          <p:spPr>
            <a:xfrm>
              <a:off x="11961366" y="12579054"/>
              <a:ext cx="5097338" cy="5095463"/>
            </a:xfrm>
            <a:prstGeom prst="cube">
              <a:avLst>
                <a:gd name="adj" fmla="val 29727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32x32x8</a:t>
              </a:r>
              <a:endParaRPr lang="zh-TW" altLang="en-US" sz="3200" dirty="0"/>
            </a:p>
          </p:txBody>
        </p:sp>
        <p:sp>
          <p:nvSpPr>
            <p:cNvPr id="133" name="立方體 132"/>
            <p:cNvSpPr>
              <a:spLocks noChangeAspect="1"/>
            </p:cNvSpPr>
            <p:nvPr/>
          </p:nvSpPr>
          <p:spPr>
            <a:xfrm>
              <a:off x="10460968" y="14084581"/>
              <a:ext cx="5097338" cy="5095463"/>
            </a:xfrm>
            <a:prstGeom prst="cube">
              <a:avLst>
                <a:gd name="adj" fmla="val 29727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32x32x8</a:t>
              </a:r>
              <a:endParaRPr lang="zh-TW" altLang="en-US" sz="3200" dirty="0"/>
            </a:p>
          </p:txBody>
        </p:sp>
        <p:sp>
          <p:nvSpPr>
            <p:cNvPr id="134" name="立方體 133"/>
            <p:cNvSpPr>
              <a:spLocks noChangeAspect="1"/>
            </p:cNvSpPr>
            <p:nvPr/>
          </p:nvSpPr>
          <p:spPr>
            <a:xfrm>
              <a:off x="8958303" y="15589908"/>
              <a:ext cx="5099605" cy="5097729"/>
            </a:xfrm>
            <a:prstGeom prst="cube">
              <a:avLst>
                <a:gd name="adj" fmla="val 29702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8x8x(d</a:t>
              </a:r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v</a:t>
              </a:r>
              <a:r>
                <a:rPr lang="en-US" altLang="zh-TW" sz="3200" dirty="0">
                  <a:latin typeface="Source Code Pro" panose="020B0509030403020204" pitchFamily="49" charset="0"/>
                </a:rPr>
                <a:t>x4</a:t>
              </a:r>
              <a:r>
                <a:rPr lang="en-US" altLang="zh-TW" sz="3200" dirty="0" smtClean="0">
                  <a:latin typeface="Source Code Pro" panose="020B0509030403020204" pitchFamily="49" charset="0"/>
                </a:rPr>
                <a:t>)</a:t>
              </a:r>
              <a:endParaRPr lang="zh-TW" altLang="en-US" sz="3200" baseline="-25000" dirty="0"/>
            </a:p>
          </p:txBody>
        </p:sp>
      </p:grpSp>
      <p:cxnSp>
        <p:nvCxnSpPr>
          <p:cNvPr id="219" name="直線單箭頭接點 218"/>
          <p:cNvCxnSpPr>
            <a:stCxn id="20" idx="4"/>
            <a:endCxn id="133" idx="0"/>
          </p:cNvCxnSpPr>
          <p:nvPr/>
        </p:nvCxnSpPr>
        <p:spPr>
          <a:xfrm>
            <a:off x="11829788" y="9638075"/>
            <a:ext cx="4272815" cy="2098520"/>
          </a:xfrm>
          <a:prstGeom prst="bentConnector2">
            <a:avLst/>
          </a:prstGeom>
          <a:ln w="1270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18"/>
          <p:cNvCxnSpPr>
            <a:stCxn id="61" idx="3"/>
            <a:endCxn id="216" idx="1"/>
          </p:cNvCxnSpPr>
          <p:nvPr/>
        </p:nvCxnSpPr>
        <p:spPr>
          <a:xfrm flipH="1">
            <a:off x="16088273" y="5904723"/>
            <a:ext cx="59680" cy="5841073"/>
          </a:xfrm>
          <a:prstGeom prst="straightConnector1">
            <a:avLst/>
          </a:prstGeom>
          <a:ln w="1270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218278" y="9197433"/>
            <a:ext cx="2642921" cy="2641286"/>
            <a:chOff x="7474807" y="13698696"/>
            <a:chExt cx="2642921" cy="2641286"/>
          </a:xfrm>
        </p:grpSpPr>
        <p:sp>
          <p:nvSpPr>
            <p:cNvPr id="55" name="立方體 54"/>
            <p:cNvSpPr/>
            <p:nvPr/>
          </p:nvSpPr>
          <p:spPr>
            <a:xfrm>
              <a:off x="8463026" y="13698696"/>
              <a:ext cx="1654702" cy="1641627"/>
            </a:xfrm>
            <a:prstGeom prst="cube">
              <a:avLst>
                <a:gd name="adj" fmla="val 20569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56" name="立方體 55"/>
            <p:cNvSpPr/>
            <p:nvPr/>
          </p:nvSpPr>
          <p:spPr>
            <a:xfrm>
              <a:off x="8128878" y="14032931"/>
              <a:ext cx="1654702" cy="1641627"/>
            </a:xfrm>
            <a:prstGeom prst="cube">
              <a:avLst>
                <a:gd name="adj" fmla="val 20569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57" name="立方體 56"/>
            <p:cNvSpPr/>
            <p:nvPr/>
          </p:nvSpPr>
          <p:spPr>
            <a:xfrm>
              <a:off x="7808955" y="14356881"/>
              <a:ext cx="1654702" cy="1641627"/>
            </a:xfrm>
            <a:prstGeom prst="cube">
              <a:avLst>
                <a:gd name="adj" fmla="val 20569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58" name="立方體 57"/>
            <p:cNvSpPr/>
            <p:nvPr/>
          </p:nvSpPr>
          <p:spPr>
            <a:xfrm>
              <a:off x="7474807" y="14698355"/>
              <a:ext cx="1654702" cy="1641627"/>
            </a:xfrm>
            <a:prstGeom prst="cube">
              <a:avLst>
                <a:gd name="adj" fmla="val 20569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16x16x64</a:t>
              </a:r>
              <a:endParaRPr lang="zh-TW" altLang="en-US" sz="24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367852" y="8873512"/>
            <a:ext cx="2875076" cy="2866339"/>
            <a:chOff x="8098538" y="14240026"/>
            <a:chExt cx="2875076" cy="2866339"/>
          </a:xfrm>
        </p:grpSpPr>
        <p:sp>
          <p:nvSpPr>
            <p:cNvPr id="67" name="立方體 66"/>
            <p:cNvSpPr>
              <a:spLocks noChangeAspect="1"/>
            </p:cNvSpPr>
            <p:nvPr/>
          </p:nvSpPr>
          <p:spPr>
            <a:xfrm>
              <a:off x="8515532" y="14240026"/>
              <a:ext cx="2458082" cy="2457178"/>
            </a:xfrm>
            <a:prstGeom prst="cube">
              <a:avLst>
                <a:gd name="adj" fmla="val 5824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  <p:sp>
          <p:nvSpPr>
            <p:cNvPr id="69" name="立方體 68"/>
            <p:cNvSpPr>
              <a:spLocks noChangeAspect="1"/>
            </p:cNvSpPr>
            <p:nvPr/>
          </p:nvSpPr>
          <p:spPr>
            <a:xfrm>
              <a:off x="8376534" y="14376413"/>
              <a:ext cx="2458082" cy="2457178"/>
            </a:xfrm>
            <a:prstGeom prst="cube">
              <a:avLst>
                <a:gd name="adj" fmla="val 5824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  <p:sp>
          <p:nvSpPr>
            <p:cNvPr id="70" name="立方體 69"/>
            <p:cNvSpPr>
              <a:spLocks noChangeAspect="1"/>
            </p:cNvSpPr>
            <p:nvPr/>
          </p:nvSpPr>
          <p:spPr>
            <a:xfrm>
              <a:off x="8237536" y="14512800"/>
              <a:ext cx="2458082" cy="2457178"/>
            </a:xfrm>
            <a:prstGeom prst="cube">
              <a:avLst>
                <a:gd name="adj" fmla="val 5824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  <p:sp>
          <p:nvSpPr>
            <p:cNvPr id="71" name="立方體 70"/>
            <p:cNvSpPr>
              <a:spLocks noChangeAspect="1"/>
            </p:cNvSpPr>
            <p:nvPr/>
          </p:nvSpPr>
          <p:spPr>
            <a:xfrm>
              <a:off x="8098538" y="14649187"/>
              <a:ext cx="2458082" cy="2457178"/>
            </a:xfrm>
            <a:prstGeom prst="cube">
              <a:avLst>
                <a:gd name="adj" fmla="val 5824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905706" y="9009899"/>
            <a:ext cx="4722703" cy="4712627"/>
            <a:chOff x="11050360" y="13109954"/>
            <a:chExt cx="4722703" cy="4712627"/>
          </a:xfrm>
        </p:grpSpPr>
        <p:sp>
          <p:nvSpPr>
            <p:cNvPr id="72" name="立方體 71"/>
            <p:cNvSpPr>
              <a:spLocks noChangeAspect="1"/>
            </p:cNvSpPr>
            <p:nvPr/>
          </p:nvSpPr>
          <p:spPr>
            <a:xfrm>
              <a:off x="11237116" y="13109954"/>
              <a:ext cx="4535947" cy="4534279"/>
            </a:xfrm>
            <a:prstGeom prst="cube">
              <a:avLst>
                <a:gd name="adj" fmla="val 1287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32x32x4</a:t>
              </a:r>
              <a:endParaRPr lang="zh-TW" altLang="en-US" sz="2400" dirty="0"/>
            </a:p>
          </p:txBody>
        </p:sp>
        <p:sp>
          <p:nvSpPr>
            <p:cNvPr id="73" name="立方體 72"/>
            <p:cNvSpPr>
              <a:spLocks noChangeAspect="1"/>
            </p:cNvSpPr>
            <p:nvPr/>
          </p:nvSpPr>
          <p:spPr>
            <a:xfrm>
              <a:off x="11174864" y="13165098"/>
              <a:ext cx="4535947" cy="4534279"/>
            </a:xfrm>
            <a:prstGeom prst="cube">
              <a:avLst>
                <a:gd name="adj" fmla="val 1287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32x32x4</a:t>
              </a:r>
              <a:endParaRPr lang="zh-TW" altLang="en-US" sz="2400" dirty="0"/>
            </a:p>
          </p:txBody>
        </p:sp>
        <p:sp>
          <p:nvSpPr>
            <p:cNvPr id="74" name="立方體 73"/>
            <p:cNvSpPr>
              <a:spLocks noChangeAspect="1"/>
            </p:cNvSpPr>
            <p:nvPr/>
          </p:nvSpPr>
          <p:spPr>
            <a:xfrm>
              <a:off x="11112612" y="13226700"/>
              <a:ext cx="4535947" cy="4534279"/>
            </a:xfrm>
            <a:prstGeom prst="cube">
              <a:avLst>
                <a:gd name="adj" fmla="val 1287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32x32x4</a:t>
              </a:r>
              <a:endParaRPr lang="zh-TW" altLang="en-US" sz="2400" dirty="0"/>
            </a:p>
          </p:txBody>
        </p:sp>
        <p:sp>
          <p:nvSpPr>
            <p:cNvPr id="75" name="立方體 74"/>
            <p:cNvSpPr>
              <a:spLocks noChangeAspect="1"/>
            </p:cNvSpPr>
            <p:nvPr/>
          </p:nvSpPr>
          <p:spPr>
            <a:xfrm>
              <a:off x="11050360" y="13288302"/>
              <a:ext cx="4535947" cy="4534279"/>
            </a:xfrm>
            <a:prstGeom prst="cube">
              <a:avLst>
                <a:gd name="adj" fmla="val 1287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64x64x4</a:t>
              </a:r>
              <a:endParaRPr lang="zh-TW" altLang="en-US" sz="2400" dirty="0"/>
            </a:p>
          </p:txBody>
        </p:sp>
      </p:grpSp>
      <p:sp>
        <p:nvSpPr>
          <p:cNvPr id="77" name="平行四邊形 76"/>
          <p:cNvSpPr/>
          <p:nvPr/>
        </p:nvSpPr>
        <p:spPr>
          <a:xfrm>
            <a:off x="14661393" y="6366383"/>
            <a:ext cx="4438942" cy="4472677"/>
          </a:xfrm>
          <a:prstGeom prst="parallelogram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Image</a:t>
            </a:r>
          </a:p>
          <a:p>
            <a:pPr algn="ctr"/>
            <a:r>
              <a:rPr lang="en-US" altLang="zh-TW" sz="2800" dirty="0" smtClean="0">
                <a:latin typeface="Source Code Pro" panose="020B0509030403020204" pitchFamily="49" charset="0"/>
              </a:rPr>
              <a:t>64x64x3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cxnSp>
        <p:nvCxnSpPr>
          <p:cNvPr id="80" name="直線單箭頭接點 79"/>
          <p:cNvCxnSpPr>
            <a:stCxn id="42" idx="3"/>
            <a:endCxn id="57" idx="0"/>
          </p:cNvCxnSpPr>
          <p:nvPr/>
        </p:nvCxnSpPr>
        <p:spPr>
          <a:xfrm>
            <a:off x="3541957" y="7431390"/>
            <a:ext cx="6653" cy="2424228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>
            <a:grpSpLocks noChangeAspect="1"/>
          </p:cNvGrpSpPr>
          <p:nvPr/>
        </p:nvGrpSpPr>
        <p:grpSpPr>
          <a:xfrm>
            <a:off x="1921151" y="5458090"/>
            <a:ext cx="3241970" cy="3280445"/>
            <a:chOff x="15483103" y="10005578"/>
            <a:chExt cx="1177070" cy="1207752"/>
          </a:xfrm>
        </p:grpSpPr>
        <p:sp>
          <p:nvSpPr>
            <p:cNvPr id="41" name="立方體 40"/>
            <p:cNvSpPr/>
            <p:nvPr/>
          </p:nvSpPr>
          <p:spPr>
            <a:xfrm>
              <a:off x="16195963" y="10005578"/>
              <a:ext cx="464210" cy="485880"/>
            </a:xfrm>
            <a:prstGeom prst="cube">
              <a:avLst>
                <a:gd name="adj" fmla="val 51288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42" name="立方體 41"/>
            <p:cNvSpPr/>
            <p:nvPr/>
          </p:nvSpPr>
          <p:spPr>
            <a:xfrm>
              <a:off x="15958510" y="10246202"/>
              <a:ext cx="464210" cy="485880"/>
            </a:xfrm>
            <a:prstGeom prst="cube">
              <a:avLst>
                <a:gd name="adj" fmla="val 51288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43" name="立方體 42"/>
            <p:cNvSpPr/>
            <p:nvPr/>
          </p:nvSpPr>
          <p:spPr>
            <a:xfrm>
              <a:off x="15720556" y="10486826"/>
              <a:ext cx="464210" cy="485880"/>
            </a:xfrm>
            <a:prstGeom prst="cube">
              <a:avLst>
                <a:gd name="adj" fmla="val 51288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44" name="立方體 43"/>
            <p:cNvSpPr/>
            <p:nvPr/>
          </p:nvSpPr>
          <p:spPr>
            <a:xfrm>
              <a:off x="15483103" y="10727450"/>
              <a:ext cx="464210" cy="485880"/>
            </a:xfrm>
            <a:prstGeom prst="cube">
              <a:avLst>
                <a:gd name="adj" fmla="val 51288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</p:grpSp>
      <p:cxnSp>
        <p:nvCxnSpPr>
          <p:cNvPr id="32" name="直線單箭頭接點 143"/>
          <p:cNvCxnSpPr>
            <a:stCxn id="57" idx="5"/>
            <a:endCxn id="31" idx="2"/>
          </p:cNvCxnSpPr>
          <p:nvPr/>
        </p:nvCxnSpPr>
        <p:spPr>
          <a:xfrm flipV="1">
            <a:off x="4207128" y="7049215"/>
            <a:ext cx="1291964" cy="3458383"/>
          </a:xfrm>
          <a:prstGeom prst="bentConnector3">
            <a:avLst>
              <a:gd name="adj1" fmla="val 68874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9" idx="3"/>
            <a:endCxn id="70" idx="0"/>
          </p:cNvCxnSpPr>
          <p:nvPr/>
        </p:nvCxnSpPr>
        <p:spPr>
          <a:xfrm flipH="1">
            <a:off x="6807444" y="7043010"/>
            <a:ext cx="1452" cy="2103276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5499092" y="5059909"/>
            <a:ext cx="2642921" cy="2641286"/>
            <a:chOff x="7474807" y="13698696"/>
            <a:chExt cx="2642921" cy="2641286"/>
          </a:xfrm>
        </p:grpSpPr>
        <p:sp>
          <p:nvSpPr>
            <p:cNvPr id="28" name="立方體 27"/>
            <p:cNvSpPr/>
            <p:nvPr/>
          </p:nvSpPr>
          <p:spPr>
            <a:xfrm>
              <a:off x="8463026" y="13698696"/>
              <a:ext cx="1654702" cy="1641627"/>
            </a:xfrm>
            <a:prstGeom prst="cube">
              <a:avLst>
                <a:gd name="adj" fmla="val 20569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9" name="立方體 28"/>
            <p:cNvSpPr/>
            <p:nvPr/>
          </p:nvSpPr>
          <p:spPr>
            <a:xfrm>
              <a:off x="8126093" y="14040170"/>
              <a:ext cx="1654702" cy="1641627"/>
            </a:xfrm>
            <a:prstGeom prst="cube">
              <a:avLst>
                <a:gd name="adj" fmla="val 20569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30" name="立方體 29"/>
            <p:cNvSpPr/>
            <p:nvPr/>
          </p:nvSpPr>
          <p:spPr>
            <a:xfrm>
              <a:off x="7808955" y="14356881"/>
              <a:ext cx="1654702" cy="1641627"/>
            </a:xfrm>
            <a:prstGeom prst="cube">
              <a:avLst>
                <a:gd name="adj" fmla="val 20569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31" name="立方體 30"/>
            <p:cNvSpPr/>
            <p:nvPr/>
          </p:nvSpPr>
          <p:spPr>
            <a:xfrm>
              <a:off x="7474807" y="14698355"/>
              <a:ext cx="1654702" cy="1641627"/>
            </a:xfrm>
            <a:prstGeom prst="cube">
              <a:avLst>
                <a:gd name="adj" fmla="val 20569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16x16x64</a:t>
              </a:r>
              <a:endParaRPr lang="zh-TW" altLang="en-US" sz="24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50" name="直線單箭頭接點 143"/>
          <p:cNvCxnSpPr>
            <a:stCxn id="70" idx="5"/>
            <a:endCxn id="49" idx="2"/>
          </p:cNvCxnSpPr>
          <p:nvPr/>
        </p:nvCxnSpPr>
        <p:spPr>
          <a:xfrm flipV="1">
            <a:off x="7964932" y="6756102"/>
            <a:ext cx="1842742" cy="3547220"/>
          </a:xfrm>
          <a:prstGeom prst="bentConnector3">
            <a:avLst>
              <a:gd name="adj1" fmla="val 35940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7" idx="3"/>
            <a:endCxn id="74" idx="0"/>
          </p:cNvCxnSpPr>
          <p:nvPr/>
        </p:nvCxnSpPr>
        <p:spPr>
          <a:xfrm>
            <a:off x="11250519" y="7640364"/>
            <a:ext cx="14591" cy="1486281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9807674" y="5046799"/>
            <a:ext cx="2875076" cy="2866339"/>
            <a:chOff x="8098538" y="14240026"/>
            <a:chExt cx="2875076" cy="2866339"/>
          </a:xfrm>
        </p:grpSpPr>
        <p:sp>
          <p:nvSpPr>
            <p:cNvPr id="46" name="立方體 45"/>
            <p:cNvSpPr>
              <a:spLocks noChangeAspect="1"/>
            </p:cNvSpPr>
            <p:nvPr/>
          </p:nvSpPr>
          <p:spPr>
            <a:xfrm>
              <a:off x="8515532" y="14240026"/>
              <a:ext cx="2458082" cy="2457178"/>
            </a:xfrm>
            <a:prstGeom prst="cube">
              <a:avLst>
                <a:gd name="adj" fmla="val 5824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  <p:sp>
          <p:nvSpPr>
            <p:cNvPr id="47" name="立方體 46"/>
            <p:cNvSpPr>
              <a:spLocks noChangeAspect="1"/>
            </p:cNvSpPr>
            <p:nvPr/>
          </p:nvSpPr>
          <p:spPr>
            <a:xfrm>
              <a:off x="8383895" y="14376413"/>
              <a:ext cx="2458082" cy="2457178"/>
            </a:xfrm>
            <a:prstGeom prst="cube">
              <a:avLst>
                <a:gd name="adj" fmla="val 5824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  <p:sp>
          <p:nvSpPr>
            <p:cNvPr id="48" name="立方體 47"/>
            <p:cNvSpPr>
              <a:spLocks noChangeAspect="1"/>
            </p:cNvSpPr>
            <p:nvPr/>
          </p:nvSpPr>
          <p:spPr>
            <a:xfrm>
              <a:off x="8237536" y="14512800"/>
              <a:ext cx="2458082" cy="2457178"/>
            </a:xfrm>
            <a:prstGeom prst="cube">
              <a:avLst>
                <a:gd name="adj" fmla="val 5824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  <p:sp>
          <p:nvSpPr>
            <p:cNvPr id="49" name="立方體 48"/>
            <p:cNvSpPr>
              <a:spLocks noChangeAspect="1"/>
            </p:cNvSpPr>
            <p:nvPr/>
          </p:nvSpPr>
          <p:spPr>
            <a:xfrm>
              <a:off x="8098538" y="14649187"/>
              <a:ext cx="2458082" cy="2457178"/>
            </a:xfrm>
            <a:prstGeom prst="cube">
              <a:avLst>
                <a:gd name="adj" fmla="val 5824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</p:grpSp>
      <p:cxnSp>
        <p:nvCxnSpPr>
          <p:cNvPr id="61" name="直線單箭頭接點 143"/>
          <p:cNvCxnSpPr>
            <a:stCxn id="73" idx="4"/>
            <a:endCxn id="77" idx="5"/>
          </p:cNvCxnSpPr>
          <p:nvPr/>
        </p:nvCxnSpPr>
        <p:spPr>
          <a:xfrm flipV="1">
            <a:off x="13507801" y="8602722"/>
            <a:ext cx="1153592" cy="2758639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126724" y="9045341"/>
            <a:ext cx="4858630" cy="1506700"/>
            <a:chOff x="4126724" y="9045341"/>
            <a:chExt cx="4858630" cy="1506700"/>
          </a:xfrm>
        </p:grpSpPr>
        <p:sp>
          <p:nvSpPr>
            <p:cNvPr id="126" name="立方體 125"/>
            <p:cNvSpPr/>
            <p:nvPr/>
          </p:nvSpPr>
          <p:spPr>
            <a:xfrm>
              <a:off x="4126724" y="9045346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立方體 53"/>
            <p:cNvSpPr/>
            <p:nvPr/>
          </p:nvSpPr>
          <p:spPr>
            <a:xfrm>
              <a:off x="427912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立方體 58"/>
            <p:cNvSpPr/>
            <p:nvPr/>
          </p:nvSpPr>
          <p:spPr>
            <a:xfrm>
              <a:off x="443914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立方體 59"/>
            <p:cNvSpPr/>
            <p:nvPr/>
          </p:nvSpPr>
          <p:spPr>
            <a:xfrm>
              <a:off x="459154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立方體 60"/>
            <p:cNvSpPr/>
            <p:nvPr/>
          </p:nvSpPr>
          <p:spPr>
            <a:xfrm>
              <a:off x="475156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立方體 61"/>
            <p:cNvSpPr/>
            <p:nvPr/>
          </p:nvSpPr>
          <p:spPr>
            <a:xfrm>
              <a:off x="490396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立方體 62"/>
            <p:cNvSpPr/>
            <p:nvPr/>
          </p:nvSpPr>
          <p:spPr>
            <a:xfrm>
              <a:off x="506398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立方體 63"/>
            <p:cNvSpPr/>
            <p:nvPr/>
          </p:nvSpPr>
          <p:spPr>
            <a:xfrm>
              <a:off x="521638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立方體 64"/>
            <p:cNvSpPr/>
            <p:nvPr/>
          </p:nvSpPr>
          <p:spPr>
            <a:xfrm>
              <a:off x="537640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立方體 65"/>
            <p:cNvSpPr/>
            <p:nvPr/>
          </p:nvSpPr>
          <p:spPr>
            <a:xfrm>
              <a:off x="552880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立方體 66"/>
            <p:cNvSpPr/>
            <p:nvPr/>
          </p:nvSpPr>
          <p:spPr>
            <a:xfrm>
              <a:off x="568882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立方體 67"/>
            <p:cNvSpPr/>
            <p:nvPr/>
          </p:nvSpPr>
          <p:spPr>
            <a:xfrm>
              <a:off x="584122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立方體 68"/>
            <p:cNvSpPr/>
            <p:nvPr/>
          </p:nvSpPr>
          <p:spPr>
            <a:xfrm>
              <a:off x="600124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立方體 69"/>
            <p:cNvSpPr/>
            <p:nvPr/>
          </p:nvSpPr>
          <p:spPr>
            <a:xfrm>
              <a:off x="615364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立方體 70"/>
            <p:cNvSpPr/>
            <p:nvPr/>
          </p:nvSpPr>
          <p:spPr>
            <a:xfrm>
              <a:off x="631366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立方體 71"/>
            <p:cNvSpPr/>
            <p:nvPr/>
          </p:nvSpPr>
          <p:spPr>
            <a:xfrm>
              <a:off x="6466064" y="9045341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立方體 80"/>
            <p:cNvSpPr/>
            <p:nvPr/>
          </p:nvSpPr>
          <p:spPr>
            <a:xfrm>
              <a:off x="6633315" y="9046464"/>
              <a:ext cx="2191334" cy="1505571"/>
            </a:xfrm>
            <a:prstGeom prst="cube">
              <a:avLst>
                <a:gd name="adj" fmla="val 33151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82" name="立方體 81"/>
            <p:cNvSpPr/>
            <p:nvPr/>
          </p:nvSpPr>
          <p:spPr>
            <a:xfrm>
              <a:off x="8319099" y="9045341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579623" y="9729545"/>
              <a:ext cx="1760961" cy="393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164823" y="11086470"/>
            <a:ext cx="4739376" cy="1284058"/>
            <a:chOff x="4222767" y="13258800"/>
            <a:chExt cx="3023618" cy="608976"/>
          </a:xfrm>
        </p:grpSpPr>
        <p:sp>
          <p:nvSpPr>
            <p:cNvPr id="42" name="圓角矩形 4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Causal Conv3D</a:t>
              </a:r>
              <a:endParaRPr lang="zh-TW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44" name="直線單箭頭接點 43"/>
          <p:cNvCxnSpPr>
            <a:stCxn id="72" idx="3"/>
            <a:endCxn id="42" idx="0"/>
          </p:cNvCxnSpPr>
          <p:nvPr/>
        </p:nvCxnSpPr>
        <p:spPr>
          <a:xfrm flipH="1">
            <a:off x="6534513" y="10552036"/>
            <a:ext cx="12718" cy="534434"/>
          </a:xfrm>
          <a:prstGeom prst="straightConnector1">
            <a:avLst/>
          </a:prstGeom>
          <a:ln w="5715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3925764" y="12904955"/>
            <a:ext cx="4858630" cy="1506700"/>
            <a:chOff x="4126724" y="9045341"/>
            <a:chExt cx="4858630" cy="1506700"/>
          </a:xfrm>
        </p:grpSpPr>
        <p:sp>
          <p:nvSpPr>
            <p:cNvPr id="49" name="立方體 48"/>
            <p:cNvSpPr/>
            <p:nvPr/>
          </p:nvSpPr>
          <p:spPr>
            <a:xfrm>
              <a:off x="4126724" y="9045346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立方體 49"/>
            <p:cNvSpPr/>
            <p:nvPr/>
          </p:nvSpPr>
          <p:spPr>
            <a:xfrm>
              <a:off x="427912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立方體 50"/>
            <p:cNvSpPr/>
            <p:nvPr/>
          </p:nvSpPr>
          <p:spPr>
            <a:xfrm>
              <a:off x="443914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立方體 51"/>
            <p:cNvSpPr/>
            <p:nvPr/>
          </p:nvSpPr>
          <p:spPr>
            <a:xfrm>
              <a:off x="459154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立方體 52"/>
            <p:cNvSpPr/>
            <p:nvPr/>
          </p:nvSpPr>
          <p:spPr>
            <a:xfrm>
              <a:off x="475156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立方體 54"/>
            <p:cNvSpPr/>
            <p:nvPr/>
          </p:nvSpPr>
          <p:spPr>
            <a:xfrm>
              <a:off x="490396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立方體 55"/>
            <p:cNvSpPr/>
            <p:nvPr/>
          </p:nvSpPr>
          <p:spPr>
            <a:xfrm>
              <a:off x="506398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立方體 56"/>
            <p:cNvSpPr/>
            <p:nvPr/>
          </p:nvSpPr>
          <p:spPr>
            <a:xfrm>
              <a:off x="521638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立方體 57"/>
            <p:cNvSpPr/>
            <p:nvPr/>
          </p:nvSpPr>
          <p:spPr>
            <a:xfrm>
              <a:off x="537640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立方體 72"/>
            <p:cNvSpPr/>
            <p:nvPr/>
          </p:nvSpPr>
          <p:spPr>
            <a:xfrm>
              <a:off x="552880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立方體 73"/>
            <p:cNvSpPr/>
            <p:nvPr/>
          </p:nvSpPr>
          <p:spPr>
            <a:xfrm>
              <a:off x="568882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立方體 74"/>
            <p:cNvSpPr/>
            <p:nvPr/>
          </p:nvSpPr>
          <p:spPr>
            <a:xfrm>
              <a:off x="584122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立方體 75"/>
            <p:cNvSpPr/>
            <p:nvPr/>
          </p:nvSpPr>
          <p:spPr>
            <a:xfrm>
              <a:off x="600124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立方體 76"/>
            <p:cNvSpPr/>
            <p:nvPr/>
          </p:nvSpPr>
          <p:spPr>
            <a:xfrm>
              <a:off x="615364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立方體 77"/>
            <p:cNvSpPr/>
            <p:nvPr/>
          </p:nvSpPr>
          <p:spPr>
            <a:xfrm>
              <a:off x="631366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立方體 78"/>
            <p:cNvSpPr/>
            <p:nvPr/>
          </p:nvSpPr>
          <p:spPr>
            <a:xfrm>
              <a:off x="6466064" y="9045341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立方體 79"/>
            <p:cNvSpPr/>
            <p:nvPr/>
          </p:nvSpPr>
          <p:spPr>
            <a:xfrm>
              <a:off x="6633315" y="9046464"/>
              <a:ext cx="2191334" cy="1505571"/>
            </a:xfrm>
            <a:prstGeom prst="cube">
              <a:avLst>
                <a:gd name="adj" fmla="val 33151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84" name="立方體 83"/>
            <p:cNvSpPr/>
            <p:nvPr/>
          </p:nvSpPr>
          <p:spPr>
            <a:xfrm>
              <a:off x="8319099" y="9045341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579623" y="9729545"/>
              <a:ext cx="1760961" cy="393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</p:grpSp>
      <p:cxnSp>
        <p:nvCxnSpPr>
          <p:cNvPr id="105" name="直線單箭頭接點 104"/>
          <p:cNvCxnSpPr>
            <a:stCxn id="42" idx="2"/>
            <a:endCxn id="77" idx="0"/>
          </p:cNvCxnSpPr>
          <p:nvPr/>
        </p:nvCxnSpPr>
        <p:spPr>
          <a:xfrm>
            <a:off x="6534513" y="12370528"/>
            <a:ext cx="3259" cy="534428"/>
          </a:xfrm>
          <a:prstGeom prst="straightConnector1">
            <a:avLst/>
          </a:prstGeom>
          <a:ln w="5715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群組 105"/>
          <p:cNvGrpSpPr/>
          <p:nvPr/>
        </p:nvGrpSpPr>
        <p:grpSpPr>
          <a:xfrm>
            <a:off x="9597013" y="12250665"/>
            <a:ext cx="5905992" cy="1802996"/>
            <a:chOff x="6871789" y="4777349"/>
            <a:chExt cx="5905992" cy="1802996"/>
          </a:xfrm>
          <a:solidFill>
            <a:schemeClr val="accent1"/>
          </a:solidFill>
        </p:grpSpPr>
        <p:sp>
          <p:nvSpPr>
            <p:cNvPr id="107" name="立方體 106"/>
            <p:cNvSpPr>
              <a:spLocks noChangeAspect="1"/>
            </p:cNvSpPr>
            <p:nvPr/>
          </p:nvSpPr>
          <p:spPr>
            <a:xfrm>
              <a:off x="6871789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立方體 107"/>
            <p:cNvSpPr>
              <a:spLocks noChangeAspect="1"/>
            </p:cNvSpPr>
            <p:nvPr/>
          </p:nvSpPr>
          <p:spPr>
            <a:xfrm>
              <a:off x="7156596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立方體 108"/>
            <p:cNvSpPr>
              <a:spLocks noChangeAspect="1"/>
            </p:cNvSpPr>
            <p:nvPr/>
          </p:nvSpPr>
          <p:spPr>
            <a:xfrm>
              <a:off x="7442165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立方體 109"/>
            <p:cNvSpPr>
              <a:spLocks noChangeAspect="1"/>
            </p:cNvSpPr>
            <p:nvPr/>
          </p:nvSpPr>
          <p:spPr>
            <a:xfrm>
              <a:off x="7726972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立方體 110"/>
            <p:cNvSpPr>
              <a:spLocks noChangeAspect="1"/>
            </p:cNvSpPr>
            <p:nvPr/>
          </p:nvSpPr>
          <p:spPr>
            <a:xfrm>
              <a:off x="8011779" y="4777349"/>
              <a:ext cx="4196388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8557479" y="6115843"/>
              <a:ext cx="1679430" cy="441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113" name="立方體 112"/>
            <p:cNvSpPr>
              <a:spLocks noChangeAspect="1"/>
            </p:cNvSpPr>
            <p:nvPr/>
          </p:nvSpPr>
          <p:spPr>
            <a:xfrm>
              <a:off x="10692974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立方體 113"/>
            <p:cNvSpPr>
              <a:spLocks noChangeAspect="1"/>
            </p:cNvSpPr>
            <p:nvPr/>
          </p:nvSpPr>
          <p:spPr>
            <a:xfrm>
              <a:off x="10977781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5" name="直線單箭頭接點 114"/>
          <p:cNvCxnSpPr>
            <a:stCxn id="84" idx="4"/>
            <a:endCxn id="107" idx="2"/>
          </p:cNvCxnSpPr>
          <p:nvPr/>
        </p:nvCxnSpPr>
        <p:spPr>
          <a:xfrm>
            <a:off x="8280472" y="13910263"/>
            <a:ext cx="1316541" cy="2071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11450472" y="12452907"/>
            <a:ext cx="2419461" cy="96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State Embedding</a:t>
            </a:r>
          </a:p>
        </p:txBody>
      </p:sp>
    </p:spTree>
    <p:extLst>
      <p:ext uri="{BB962C8B-B14F-4D97-AF65-F5344CB8AC3E}">
        <p14:creationId xmlns:p14="http://schemas.microsoft.com/office/powerpoint/2010/main" val="22770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立方體 125"/>
          <p:cNvSpPr/>
          <p:nvPr/>
        </p:nvSpPr>
        <p:spPr>
          <a:xfrm>
            <a:off x="7898913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立方體 195"/>
          <p:cNvSpPr/>
          <p:nvPr/>
        </p:nvSpPr>
        <p:spPr>
          <a:xfrm>
            <a:off x="11300581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立方體 204"/>
          <p:cNvSpPr/>
          <p:nvPr/>
        </p:nvSpPr>
        <p:spPr>
          <a:xfrm>
            <a:off x="12807275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立方體 213"/>
          <p:cNvSpPr/>
          <p:nvPr/>
        </p:nvSpPr>
        <p:spPr>
          <a:xfrm>
            <a:off x="14325340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/>
          <p:cNvSpPr/>
          <p:nvPr/>
        </p:nvSpPr>
        <p:spPr>
          <a:xfrm>
            <a:off x="9472966" y="9979349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39" name="立方體 38"/>
          <p:cNvSpPr/>
          <p:nvPr/>
        </p:nvSpPr>
        <p:spPr>
          <a:xfrm>
            <a:off x="7898913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立方體 39"/>
          <p:cNvSpPr/>
          <p:nvPr/>
        </p:nvSpPr>
        <p:spPr>
          <a:xfrm>
            <a:off x="11300581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立方體 40"/>
          <p:cNvSpPr/>
          <p:nvPr/>
        </p:nvSpPr>
        <p:spPr>
          <a:xfrm>
            <a:off x="12807275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14325340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9472966" y="8472654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8426486" y="9439719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5" name="矩形 44"/>
          <p:cNvSpPr/>
          <p:nvPr/>
        </p:nvSpPr>
        <p:spPr>
          <a:xfrm>
            <a:off x="11823528" y="9445991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13335908" y="9439719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7" name="矩形 46"/>
          <p:cNvSpPr/>
          <p:nvPr/>
        </p:nvSpPr>
        <p:spPr>
          <a:xfrm>
            <a:off x="14848287" y="9439718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9" name="矩形 48"/>
          <p:cNvSpPr/>
          <p:nvPr/>
        </p:nvSpPr>
        <p:spPr>
          <a:xfrm>
            <a:off x="5391005" y="8381992"/>
            <a:ext cx="2419461" cy="96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Act Embedding</a:t>
            </a:r>
          </a:p>
        </p:txBody>
      </p:sp>
      <p:sp>
        <p:nvSpPr>
          <p:cNvPr id="50" name="矩形 49"/>
          <p:cNvSpPr/>
          <p:nvPr/>
        </p:nvSpPr>
        <p:spPr>
          <a:xfrm>
            <a:off x="5391004" y="9888687"/>
            <a:ext cx="2419461" cy="96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State Embedding</a:t>
            </a:r>
          </a:p>
        </p:txBody>
      </p:sp>
      <p:sp>
        <p:nvSpPr>
          <p:cNvPr id="51" name="矩形 50"/>
          <p:cNvSpPr/>
          <p:nvPr/>
        </p:nvSpPr>
        <p:spPr>
          <a:xfrm>
            <a:off x="8158073" y="7568447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-t</a:t>
            </a:r>
          </a:p>
        </p:txBody>
      </p:sp>
      <p:sp>
        <p:nvSpPr>
          <p:cNvPr id="53" name="矩形 52"/>
          <p:cNvSpPr/>
          <p:nvPr/>
        </p:nvSpPr>
        <p:spPr>
          <a:xfrm>
            <a:off x="11559741" y="7568447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n-2</a:t>
            </a:r>
          </a:p>
        </p:txBody>
      </p:sp>
      <p:sp>
        <p:nvSpPr>
          <p:cNvPr id="54" name="矩形 53"/>
          <p:cNvSpPr/>
          <p:nvPr/>
        </p:nvSpPr>
        <p:spPr>
          <a:xfrm>
            <a:off x="13067495" y="7568447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n-1</a:t>
            </a:r>
          </a:p>
        </p:txBody>
      </p:sp>
      <p:sp>
        <p:nvSpPr>
          <p:cNvPr id="55" name="矩形 54"/>
          <p:cNvSpPr/>
          <p:nvPr/>
        </p:nvSpPr>
        <p:spPr>
          <a:xfrm>
            <a:off x="14848287" y="7574719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  <a:endParaRPr lang="en-US" altLang="zh-TW" sz="3200" b="1" dirty="0" smtClean="0">
              <a:ln>
                <a:solidFill>
                  <a:srgbClr val="282828"/>
                </a:solidFill>
              </a:ln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8158073" y="11880507"/>
            <a:ext cx="6552669" cy="2146035"/>
            <a:chOff x="4222767" y="13258800"/>
            <a:chExt cx="3023618" cy="608976"/>
          </a:xfrm>
        </p:grpSpPr>
        <p:sp>
          <p:nvSpPr>
            <p:cNvPr id="59" name="圓角矩形 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32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Transformer Decoder</a:t>
              </a:r>
              <a:endParaRPr lang="zh-TW" altLang="en-US" sz="32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63" name="直線單箭頭接點 62"/>
          <p:cNvCxnSpPr>
            <a:stCxn id="126" idx="3"/>
            <a:endCxn id="59" idx="0"/>
          </p:cNvCxnSpPr>
          <p:nvPr/>
        </p:nvCxnSpPr>
        <p:spPr>
          <a:xfrm rot="16200000" flipH="1">
            <a:off x="9370771" y="9816868"/>
            <a:ext cx="754940" cy="3372337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62"/>
          <p:cNvCxnSpPr>
            <a:stCxn id="196" idx="3"/>
            <a:endCxn id="59" idx="0"/>
          </p:cNvCxnSpPr>
          <p:nvPr/>
        </p:nvCxnSpPr>
        <p:spPr>
          <a:xfrm rot="5400000">
            <a:off x="11071606" y="11488372"/>
            <a:ext cx="754940" cy="29331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62"/>
          <p:cNvCxnSpPr>
            <a:stCxn id="205" idx="3"/>
            <a:endCxn id="59" idx="0"/>
          </p:cNvCxnSpPr>
          <p:nvPr/>
        </p:nvCxnSpPr>
        <p:spPr>
          <a:xfrm rot="5400000">
            <a:off x="11824953" y="10735025"/>
            <a:ext cx="754940" cy="1536025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62"/>
          <p:cNvCxnSpPr>
            <a:stCxn id="214" idx="3"/>
            <a:endCxn id="59" idx="0"/>
          </p:cNvCxnSpPr>
          <p:nvPr/>
        </p:nvCxnSpPr>
        <p:spPr>
          <a:xfrm rot="5400000">
            <a:off x="12583985" y="9975992"/>
            <a:ext cx="754940" cy="3054090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立方體 84"/>
          <p:cNvSpPr/>
          <p:nvPr/>
        </p:nvSpPr>
        <p:spPr>
          <a:xfrm>
            <a:off x="7898912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立方體 85"/>
          <p:cNvSpPr/>
          <p:nvPr/>
        </p:nvSpPr>
        <p:spPr>
          <a:xfrm>
            <a:off x="11300580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立方體 86"/>
          <p:cNvSpPr/>
          <p:nvPr/>
        </p:nvSpPr>
        <p:spPr>
          <a:xfrm>
            <a:off x="12807274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立方體 87"/>
          <p:cNvSpPr/>
          <p:nvPr/>
        </p:nvSpPr>
        <p:spPr>
          <a:xfrm>
            <a:off x="14325339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7898912" y="16435826"/>
            <a:ext cx="1464849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9525"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n-t+1</a:t>
            </a:r>
          </a:p>
        </p:txBody>
      </p:sp>
      <p:sp>
        <p:nvSpPr>
          <p:cNvPr id="90" name="矩形 89"/>
          <p:cNvSpPr/>
          <p:nvPr/>
        </p:nvSpPr>
        <p:spPr>
          <a:xfrm>
            <a:off x="11559740" y="16434788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9525"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n-1</a:t>
            </a:r>
          </a:p>
        </p:txBody>
      </p:sp>
      <p:sp>
        <p:nvSpPr>
          <p:cNvPr id="91" name="矩形 90"/>
          <p:cNvSpPr/>
          <p:nvPr/>
        </p:nvSpPr>
        <p:spPr>
          <a:xfrm>
            <a:off x="13067494" y="16434788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9525"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</a:p>
        </p:txBody>
      </p:sp>
      <p:sp>
        <p:nvSpPr>
          <p:cNvPr id="93" name="矩形 92"/>
          <p:cNvSpPr/>
          <p:nvPr/>
        </p:nvSpPr>
        <p:spPr>
          <a:xfrm>
            <a:off x="14575248" y="16434787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9525"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n+1</a:t>
            </a:r>
          </a:p>
        </p:txBody>
      </p:sp>
      <p:sp>
        <p:nvSpPr>
          <p:cNvPr id="94" name="矩形 93"/>
          <p:cNvSpPr/>
          <p:nvPr/>
        </p:nvSpPr>
        <p:spPr>
          <a:xfrm>
            <a:off x="9472262" y="15158951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9525"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cxnSp>
        <p:nvCxnSpPr>
          <p:cNvPr id="95" name="直線單箭頭接點 62"/>
          <p:cNvCxnSpPr>
            <a:stCxn id="59" idx="2"/>
            <a:endCxn id="85" idx="0"/>
          </p:cNvCxnSpPr>
          <p:nvPr/>
        </p:nvCxnSpPr>
        <p:spPr>
          <a:xfrm rot="5400000">
            <a:off x="9960959" y="13308031"/>
            <a:ext cx="754940" cy="2191963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62"/>
          <p:cNvCxnSpPr>
            <a:stCxn id="59" idx="2"/>
            <a:endCxn id="86" idx="0"/>
          </p:cNvCxnSpPr>
          <p:nvPr/>
        </p:nvCxnSpPr>
        <p:spPr>
          <a:xfrm rot="16200000" flipH="1">
            <a:off x="11661792" y="13799159"/>
            <a:ext cx="754940" cy="1209705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62"/>
          <p:cNvCxnSpPr>
            <a:stCxn id="59" idx="2"/>
            <a:endCxn id="87" idx="0"/>
          </p:cNvCxnSpPr>
          <p:nvPr/>
        </p:nvCxnSpPr>
        <p:spPr>
          <a:xfrm rot="16200000" flipH="1">
            <a:off x="12415139" y="13045812"/>
            <a:ext cx="754940" cy="2716399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62"/>
          <p:cNvCxnSpPr>
            <a:stCxn id="59" idx="2"/>
            <a:endCxn id="88" idx="0"/>
          </p:cNvCxnSpPr>
          <p:nvPr/>
        </p:nvCxnSpPr>
        <p:spPr>
          <a:xfrm rot="16200000" flipH="1">
            <a:off x="13174172" y="12286780"/>
            <a:ext cx="754940" cy="4234464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15309086" y="14626231"/>
            <a:ext cx="4963978" cy="1990846"/>
            <a:chOff x="13917538" y="11427427"/>
            <a:chExt cx="4963978" cy="1990846"/>
          </a:xfrm>
        </p:grpSpPr>
        <p:sp>
          <p:nvSpPr>
            <p:cNvPr id="113" name="平行四邊形 112"/>
            <p:cNvSpPr/>
            <p:nvPr/>
          </p:nvSpPr>
          <p:spPr>
            <a:xfrm>
              <a:off x="17374821" y="11669498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4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2400" baseline="-25000" dirty="0">
                <a:latin typeface="Source Code Pro" panose="020B0509030403020204" pitchFamily="49" charset="0"/>
              </a:endParaRPr>
            </a:p>
          </p:txBody>
        </p:sp>
        <p:grpSp>
          <p:nvGrpSpPr>
            <p:cNvPr id="35" name="群組 34"/>
            <p:cNvGrpSpPr/>
            <p:nvPr/>
          </p:nvGrpSpPr>
          <p:grpSpPr>
            <a:xfrm rot="16200000">
              <a:off x="14650757" y="10694208"/>
              <a:ext cx="1990846" cy="3457283"/>
              <a:chOff x="14430948" y="10914012"/>
              <a:chExt cx="1990846" cy="3457283"/>
            </a:xfrm>
          </p:grpSpPr>
          <p:cxnSp>
            <p:nvCxnSpPr>
              <p:cNvPr id="112" name="直線單箭頭接點 111"/>
              <p:cNvCxnSpPr>
                <a:endCxn id="115" idx="0"/>
              </p:cNvCxnSpPr>
              <p:nvPr/>
            </p:nvCxnSpPr>
            <p:spPr>
              <a:xfrm rot="5400000">
                <a:off x="14916006" y="11424377"/>
                <a:ext cx="1020729" cy="0"/>
              </a:xfrm>
              <a:prstGeom prst="straightConnector1">
                <a:avLst/>
              </a:prstGeom>
              <a:ln w="57150">
                <a:gradFill>
                  <a:gsLst>
                    <a:gs pos="0">
                      <a:schemeClr val="accent2"/>
                    </a:gs>
                    <a:gs pos="92000">
                      <a:srgbClr val="21C5FF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單箭頭接點 113"/>
              <p:cNvCxnSpPr>
                <a:stCxn id="115" idx="2"/>
                <a:endCxn id="113" idx="5"/>
              </p:cNvCxnSpPr>
              <p:nvPr/>
            </p:nvCxnSpPr>
            <p:spPr>
              <a:xfrm rot="5400000" flipV="1">
                <a:off x="14916785" y="13861707"/>
                <a:ext cx="1019175" cy="2"/>
              </a:xfrm>
              <a:prstGeom prst="straightConnector1">
                <a:avLst/>
              </a:prstGeom>
              <a:ln w="57150">
                <a:gradFill>
                  <a:gsLst>
                    <a:gs pos="66000">
                      <a:schemeClr val="accent4"/>
                    </a:gs>
                    <a:gs pos="35000">
                      <a:srgbClr val="21C5FF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梯形 114"/>
              <p:cNvSpPr/>
              <p:nvPr/>
            </p:nvSpPr>
            <p:spPr>
              <a:xfrm>
                <a:off x="14430948" y="11934742"/>
                <a:ext cx="1990846" cy="1417378"/>
              </a:xfrm>
              <a:prstGeom prst="trapezoid">
                <a:avLst>
                  <a:gd name="adj" fmla="val 36433"/>
                </a:avLst>
              </a:prstGeom>
              <a:solidFill>
                <a:schemeClr val="accent4"/>
              </a:solidFill>
              <a:ln w="1905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0" name="立方體 69"/>
          <p:cNvSpPr/>
          <p:nvPr/>
        </p:nvSpPr>
        <p:spPr>
          <a:xfrm>
            <a:off x="4284543" y="11566250"/>
            <a:ext cx="2460291" cy="2460291"/>
          </a:xfrm>
          <a:prstGeom prst="cube">
            <a:avLst>
              <a:gd name="adj" fmla="val 11850"/>
            </a:avLst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282828"/>
                </a:solidFill>
                <a:latin typeface="Source Code Pro" panose="020B0509030403020204" pitchFamily="49" charset="0"/>
              </a:rPr>
              <a:t>External </a:t>
            </a:r>
            <a:r>
              <a:rPr lang="en-US" altLang="zh-TW" sz="3200" dirty="0" smtClean="0">
                <a:solidFill>
                  <a:srgbClr val="282828"/>
                </a:solidFill>
                <a:latin typeface="Source Code Pro" panose="020B0509030403020204" pitchFamily="49" charset="0"/>
              </a:rPr>
              <a:t>Memory</a:t>
            </a:r>
            <a:endParaRPr lang="zh-TW" altLang="en-US" sz="3200" dirty="0">
              <a:solidFill>
                <a:srgbClr val="282828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71" name="直線單箭頭接點 70"/>
          <p:cNvCxnSpPr>
            <a:stCxn id="70" idx="4"/>
            <a:endCxn id="60" idx="1"/>
          </p:cNvCxnSpPr>
          <p:nvPr/>
        </p:nvCxnSpPr>
        <p:spPr>
          <a:xfrm>
            <a:off x="6453290" y="12942168"/>
            <a:ext cx="1704783" cy="11355"/>
          </a:xfrm>
          <a:prstGeom prst="straightConnector1">
            <a:avLst/>
          </a:prstGeom>
          <a:ln w="127000">
            <a:gradFill>
              <a:gsLst>
                <a:gs pos="0">
                  <a:srgbClr val="7030A0"/>
                </a:gs>
                <a:gs pos="46000">
                  <a:srgbClr val="8BC167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4"/>
          <a:stretch/>
        </p:blipFill>
        <p:spPr>
          <a:xfrm>
            <a:off x="8291780" y="7978282"/>
            <a:ext cx="5015965" cy="282240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4" b="-30"/>
          <a:stretch/>
        </p:blipFill>
        <p:spPr>
          <a:xfrm>
            <a:off x="10799762" y="9936960"/>
            <a:ext cx="5015965" cy="28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205093" y="9368247"/>
            <a:ext cx="3477491" cy="1366982"/>
          </a:xfrm>
          <a:prstGeom prst="roundRect">
            <a:avLst/>
          </a:prstGeom>
          <a:solidFill>
            <a:schemeClr val="accent4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solidFill>
                  <a:srgbClr val="282828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控制網路</a:t>
            </a:r>
            <a:endParaRPr lang="zh-TW" altLang="en-US" sz="3000" dirty="0">
              <a:solidFill>
                <a:srgbClr val="282828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178009" y="10857032"/>
            <a:ext cx="1922032" cy="2735869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12313638" y="10735229"/>
            <a:ext cx="10607" cy="1978807"/>
          </a:xfrm>
          <a:prstGeom prst="straightConnector1">
            <a:avLst/>
          </a:prstGeom>
          <a:ln w="12700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2832425" y="11329040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狀態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8" name="直線單箭頭接點 7"/>
          <p:cNvCxnSpPr>
            <a:stCxn id="9" idx="2"/>
          </p:cNvCxnSpPr>
          <p:nvPr/>
        </p:nvCxnSpPr>
        <p:spPr>
          <a:xfrm flipH="1">
            <a:off x="12313639" y="13268034"/>
            <a:ext cx="5302" cy="870810"/>
          </a:xfrm>
          <a:prstGeom prst="straightConnector1">
            <a:avLst/>
          </a:prstGeom>
          <a:ln w="127000">
            <a:gradFill>
              <a:gsLst>
                <a:gs pos="0">
                  <a:srgbClr val="21C5FF"/>
                </a:gs>
                <a:gs pos="67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718577" y="1271403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動作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0" name="直線單箭頭接點 9"/>
          <p:cNvCxnSpPr>
            <a:endCxn id="7" idx="2"/>
          </p:cNvCxnSpPr>
          <p:nvPr/>
        </p:nvCxnSpPr>
        <p:spPr>
          <a:xfrm flipV="1">
            <a:off x="13432788" y="11883038"/>
            <a:ext cx="1" cy="2255806"/>
          </a:xfrm>
          <a:prstGeom prst="straightConnector1">
            <a:avLst/>
          </a:prstGeom>
          <a:ln w="127000">
            <a:gradFill>
              <a:gsLst>
                <a:gs pos="0">
                  <a:schemeClr val="accent2"/>
                </a:gs>
                <a:gs pos="53000">
                  <a:srgbClr val="21C5FF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1205092" y="14138844"/>
            <a:ext cx="3477492" cy="136698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環境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單箭頭接點 11"/>
          <p:cNvCxnSpPr>
            <a:stCxn id="7" idx="0"/>
          </p:cNvCxnSpPr>
          <p:nvPr/>
        </p:nvCxnSpPr>
        <p:spPr>
          <a:xfrm flipV="1">
            <a:off x="13432789" y="10735230"/>
            <a:ext cx="1" cy="593810"/>
          </a:xfrm>
          <a:prstGeom prst="straightConnector1">
            <a:avLst/>
          </a:prstGeom>
          <a:ln w="12700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</p:cNvCxnSpPr>
          <p:nvPr/>
        </p:nvCxnSpPr>
        <p:spPr>
          <a:xfrm>
            <a:off x="14033152" y="11606039"/>
            <a:ext cx="2144857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3"/>
          </p:cNvCxnSpPr>
          <p:nvPr/>
        </p:nvCxnSpPr>
        <p:spPr>
          <a:xfrm>
            <a:off x="12919304" y="12991035"/>
            <a:ext cx="3258705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3"/>
            <a:endCxn id="16" idx="1"/>
          </p:cNvCxnSpPr>
          <p:nvPr/>
        </p:nvCxnSpPr>
        <p:spPr>
          <a:xfrm>
            <a:off x="14682584" y="14822335"/>
            <a:ext cx="1856077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538661" y="1454533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獎勵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7" name="直線單箭頭接點 16"/>
          <p:cNvCxnSpPr>
            <a:stCxn id="16" idx="0"/>
            <a:endCxn id="5" idx="2"/>
          </p:cNvCxnSpPr>
          <p:nvPr/>
        </p:nvCxnSpPr>
        <p:spPr>
          <a:xfrm flipV="1">
            <a:off x="17139025" y="13592901"/>
            <a:ext cx="0" cy="952435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4225563" y="11108499"/>
                <a:ext cx="1758462" cy="49019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 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563" y="11108499"/>
                <a:ext cx="1758462" cy="490199"/>
              </a:xfrm>
              <a:prstGeom prst="rect">
                <a:avLst/>
              </a:prstGeom>
              <a:blipFill rotWithShape="0">
                <a:blip r:embed="rId2"/>
                <a:stretch>
                  <a:fillRect b="-2299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4863117" y="12483203"/>
                <a:ext cx="1120908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117" y="12483203"/>
                <a:ext cx="112090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5889229" y="13838286"/>
                <a:ext cx="1220487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229" y="13838286"/>
                <a:ext cx="1220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1942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0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</TotalTime>
  <Words>97</Words>
  <Application>Microsoft Office PowerPoint</Application>
  <PresentationFormat>自訂</PresentationFormat>
  <Paragraphs>89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119</cp:revision>
  <dcterms:created xsi:type="dcterms:W3CDTF">2020-09-17T15:20:03Z</dcterms:created>
  <dcterms:modified xsi:type="dcterms:W3CDTF">2020-11-18T15:51:42Z</dcterms:modified>
</cp:coreProperties>
</file>