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41" r:id="rId2"/>
    <p:sldId id="349" r:id="rId3"/>
    <p:sldId id="348" r:id="rId4"/>
    <p:sldId id="350" r:id="rId5"/>
    <p:sldId id="347" r:id="rId6"/>
    <p:sldId id="351" r:id="rId7"/>
    <p:sldId id="346" r:id="rId8"/>
    <p:sldId id="342" r:id="rId9"/>
    <p:sldId id="338" r:id="rId10"/>
    <p:sldId id="343" r:id="rId11"/>
    <p:sldId id="344" r:id="rId12"/>
    <p:sldId id="345" r:id="rId13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EC"/>
    <a:srgbClr val="FF0066"/>
    <a:srgbClr val="FF5B9D"/>
    <a:srgbClr val="21C5FF"/>
    <a:srgbClr val="B482DA"/>
    <a:srgbClr val="FFE89F"/>
    <a:srgbClr val="FFEBCD"/>
    <a:srgbClr val="8BC167"/>
    <a:srgbClr val="2DFBCA"/>
    <a:srgbClr val="9C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046" autoAdjust="0"/>
  </p:normalViewPr>
  <p:slideViewPr>
    <p:cSldViewPr snapToGrid="0">
      <p:cViewPr>
        <p:scale>
          <a:sx n="50" d="100"/>
          <a:sy n="50" d="100"/>
        </p:scale>
        <p:origin x="-259" y="-1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E262-87A9-4FD0-801D-11C30F528353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9CAC-9358-49DD-9977-4B7D28AC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613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23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295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33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29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036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8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12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806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10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4766042" y="5310287"/>
            <a:ext cx="11626694" cy="8902855"/>
            <a:chOff x="4766042" y="5310287"/>
            <a:chExt cx="11626694" cy="8902855"/>
          </a:xfrm>
        </p:grpSpPr>
        <p:cxnSp>
          <p:nvCxnSpPr>
            <p:cNvPr id="117" name="直線單箭頭接點 26"/>
            <p:cNvCxnSpPr>
              <a:stCxn id="104" idx="0"/>
              <a:endCxn id="102" idx="2"/>
            </p:cNvCxnSpPr>
            <p:nvPr/>
          </p:nvCxnSpPr>
          <p:spPr>
            <a:xfrm flipV="1">
              <a:off x="7119453" y="9566393"/>
              <a:ext cx="0" cy="52221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endCxn id="104" idx="2"/>
            </p:cNvCxnSpPr>
            <p:nvPr/>
          </p:nvCxnSpPr>
          <p:spPr>
            <a:xfrm flipV="1">
              <a:off x="7119453" y="11537399"/>
              <a:ext cx="0" cy="59598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5094129" y="10088605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2" name="圓角矩形 101"/>
            <p:cNvSpPr/>
            <p:nvPr/>
          </p:nvSpPr>
          <p:spPr>
            <a:xfrm>
              <a:off x="5190270" y="8166572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A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>
              <a:off x="5183821" y="6325458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B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18" name="直線單箭頭接點 26"/>
            <p:cNvCxnSpPr>
              <a:stCxn id="102" idx="0"/>
              <a:endCxn id="116" idx="2"/>
            </p:cNvCxnSpPr>
            <p:nvPr/>
          </p:nvCxnSpPr>
          <p:spPr>
            <a:xfrm flipH="1" flipV="1">
              <a:off x="7113004" y="7725279"/>
              <a:ext cx="6449" cy="44129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單箭頭接點 26"/>
            <p:cNvCxnSpPr>
              <a:stCxn id="136" idx="0"/>
              <a:endCxn id="137" idx="2"/>
            </p:cNvCxnSpPr>
            <p:nvPr/>
          </p:nvCxnSpPr>
          <p:spPr>
            <a:xfrm flipV="1">
              <a:off x="13342404" y="9566393"/>
              <a:ext cx="0" cy="52221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26"/>
            <p:cNvCxnSpPr>
              <a:endCxn id="136" idx="2"/>
            </p:cNvCxnSpPr>
            <p:nvPr/>
          </p:nvCxnSpPr>
          <p:spPr>
            <a:xfrm flipV="1">
              <a:off x="13342404" y="11537399"/>
              <a:ext cx="0" cy="59598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圓角矩形 135"/>
            <p:cNvSpPr/>
            <p:nvPr/>
          </p:nvSpPr>
          <p:spPr>
            <a:xfrm>
              <a:off x="11317080" y="10088605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Encoder’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37" name="圓角矩形 136"/>
            <p:cNvSpPr/>
            <p:nvPr/>
          </p:nvSpPr>
          <p:spPr>
            <a:xfrm>
              <a:off x="11413221" y="8166572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A’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8" name="直線單箭頭接點 26"/>
            <p:cNvCxnSpPr>
              <a:stCxn id="137" idx="0"/>
              <a:endCxn id="141" idx="2"/>
            </p:cNvCxnSpPr>
            <p:nvPr/>
          </p:nvCxnSpPr>
          <p:spPr>
            <a:xfrm flipV="1">
              <a:off x="13342404" y="7725279"/>
              <a:ext cx="0" cy="44129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26"/>
            <p:cNvCxnSpPr>
              <a:stCxn id="104" idx="3"/>
              <a:endCxn id="136" idx="1"/>
            </p:cNvCxnSpPr>
            <p:nvPr/>
          </p:nvCxnSpPr>
          <p:spPr>
            <a:xfrm>
              <a:off x="9144777" y="10813002"/>
              <a:ext cx="217230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26"/>
            <p:cNvCxnSpPr>
              <a:stCxn id="102" idx="3"/>
              <a:endCxn id="137" idx="1"/>
            </p:cNvCxnSpPr>
            <p:nvPr/>
          </p:nvCxnSpPr>
          <p:spPr>
            <a:xfrm>
              <a:off x="9048636" y="8866483"/>
              <a:ext cx="2364585" cy="0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圓角矩形 140"/>
            <p:cNvSpPr/>
            <p:nvPr/>
          </p:nvSpPr>
          <p:spPr>
            <a:xfrm>
              <a:off x="11730826" y="6325459"/>
              <a:ext cx="3223155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L2 Loss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42" name="直線單箭頭接點 26"/>
            <p:cNvCxnSpPr>
              <a:stCxn id="116" idx="3"/>
              <a:endCxn id="141" idx="1"/>
            </p:cNvCxnSpPr>
            <p:nvPr/>
          </p:nvCxnSpPr>
          <p:spPr>
            <a:xfrm>
              <a:off x="9042187" y="7025369"/>
              <a:ext cx="268863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圓角矩形 145"/>
            <p:cNvSpPr/>
            <p:nvPr/>
          </p:nvSpPr>
          <p:spPr>
            <a:xfrm>
              <a:off x="9677694" y="13043807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7" name="圓角矩形 146"/>
            <p:cNvSpPr/>
            <p:nvPr/>
          </p:nvSpPr>
          <p:spPr>
            <a:xfrm>
              <a:off x="8779301" y="9465903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Momentum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9" name="圓角矩形 168"/>
            <p:cNvSpPr/>
            <p:nvPr/>
          </p:nvSpPr>
          <p:spPr>
            <a:xfrm>
              <a:off x="8827573" y="5310287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弧形 51"/>
            <p:cNvSpPr/>
            <p:nvPr/>
          </p:nvSpPr>
          <p:spPr>
            <a:xfrm rot="16200000">
              <a:off x="4766042" y="5995476"/>
              <a:ext cx="656174" cy="656174"/>
            </a:xfrm>
            <a:prstGeom prst="arc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>
              <a:stCxn id="52" idx="2"/>
            </p:cNvCxnSpPr>
            <p:nvPr/>
          </p:nvCxnSpPr>
          <p:spPr>
            <a:xfrm>
              <a:off x="5094129" y="5995476"/>
              <a:ext cx="6903268" cy="0"/>
            </a:xfrm>
            <a:prstGeom prst="line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52" idx="0"/>
            </p:cNvCxnSpPr>
            <p:nvPr/>
          </p:nvCxnSpPr>
          <p:spPr>
            <a:xfrm>
              <a:off x="4766042" y="6323563"/>
              <a:ext cx="0" cy="5017342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圓角矩形 191"/>
            <p:cNvSpPr/>
            <p:nvPr/>
          </p:nvSpPr>
          <p:spPr>
            <a:xfrm>
              <a:off x="13342403" y="11426874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0" name="右大括弧 59"/>
            <p:cNvSpPr/>
            <p:nvPr/>
          </p:nvSpPr>
          <p:spPr>
            <a:xfrm rot="5400000">
              <a:off x="9808854" y="9412975"/>
              <a:ext cx="837700" cy="622940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圓角矩形 194"/>
            <p:cNvSpPr/>
            <p:nvPr/>
          </p:nvSpPr>
          <p:spPr>
            <a:xfrm>
              <a:off x="7113003" y="11426874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1" name="直線接點 230"/>
            <p:cNvCxnSpPr/>
            <p:nvPr/>
          </p:nvCxnSpPr>
          <p:spPr>
            <a:xfrm>
              <a:off x="15830282" y="6323563"/>
              <a:ext cx="0" cy="1843009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十字形 64"/>
            <p:cNvSpPr/>
            <p:nvPr/>
          </p:nvSpPr>
          <p:spPr>
            <a:xfrm rot="18900000">
              <a:off x="15267828" y="7858673"/>
              <a:ext cx="1124908" cy="1124908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898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/>
          <p:nvPr/>
        </p:nvGrpSpPr>
        <p:grpSpPr>
          <a:xfrm>
            <a:off x="2272857" y="2434198"/>
            <a:ext cx="15236499" cy="12998359"/>
            <a:chOff x="2272857" y="2434198"/>
            <a:chExt cx="15236499" cy="12998359"/>
          </a:xfrm>
        </p:grpSpPr>
        <p:cxnSp>
          <p:nvCxnSpPr>
            <p:cNvPr id="85" name="直線單箭頭接點 26"/>
            <p:cNvCxnSpPr>
              <a:stCxn id="197" idx="0"/>
              <a:endCxn id="205" idx="1"/>
            </p:cNvCxnSpPr>
            <p:nvPr/>
          </p:nvCxnSpPr>
          <p:spPr>
            <a:xfrm flipV="1">
              <a:off x="15559021" y="10285314"/>
              <a:ext cx="4" cy="47583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手繪多邊形 1"/>
            <p:cNvSpPr/>
            <p:nvPr/>
          </p:nvSpPr>
          <p:spPr>
            <a:xfrm>
              <a:off x="13608688" y="12647283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0" name="群組 89"/>
            <p:cNvGrpSpPr/>
            <p:nvPr/>
          </p:nvGrpSpPr>
          <p:grpSpPr>
            <a:xfrm>
              <a:off x="11383017" y="9000689"/>
              <a:ext cx="1548093" cy="1284761"/>
              <a:chOff x="6118571" y="1409350"/>
              <a:chExt cx="1828800" cy="2521200"/>
            </a:xfrm>
            <a:solidFill>
              <a:srgbClr val="21C5FF">
                <a:alpha val="35000"/>
              </a:srgbClr>
            </a:solidFill>
          </p:grpSpPr>
          <p:sp>
            <p:nvSpPr>
              <p:cNvPr id="91" name="圓角矩形 9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2" name="圓角矩形 9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3" name="圓角矩形 9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4" name="圓角矩形 9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5" name="圓角矩形 9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96" name="直線單箭頭接點 26"/>
            <p:cNvCxnSpPr>
              <a:stCxn id="93" idx="3"/>
            </p:cNvCxnSpPr>
            <p:nvPr/>
          </p:nvCxnSpPr>
          <p:spPr>
            <a:xfrm flipV="1">
              <a:off x="12157064" y="8545512"/>
              <a:ext cx="0" cy="455177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10705435" y="10400510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0" name="圓角矩形 99"/>
            <p:cNvSpPr/>
            <p:nvPr/>
          </p:nvSpPr>
          <p:spPr>
            <a:xfrm>
              <a:off x="14107395" y="1426322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9" name="直線單箭頭接點 26"/>
            <p:cNvCxnSpPr>
              <a:endCxn id="123" idx="1"/>
            </p:cNvCxnSpPr>
            <p:nvPr/>
          </p:nvCxnSpPr>
          <p:spPr>
            <a:xfrm flipV="1">
              <a:off x="12156399" y="6152632"/>
              <a:ext cx="0" cy="54093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26"/>
            <p:cNvCxnSpPr>
              <a:endCxn id="163" idx="1"/>
            </p:cNvCxnSpPr>
            <p:nvPr/>
          </p:nvCxnSpPr>
          <p:spPr>
            <a:xfrm flipV="1">
              <a:off x="15559024" y="6148211"/>
              <a:ext cx="0" cy="54535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群組 119"/>
            <p:cNvGrpSpPr/>
            <p:nvPr/>
          </p:nvGrpSpPr>
          <p:grpSpPr>
            <a:xfrm>
              <a:off x="11382352" y="4867871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21" name="圓角矩形 12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2" name="圓角矩形 12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3" name="圓角矩形 12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4" name="圓角矩形 12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5" name="圓角矩形 12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13856119" y="4863450"/>
              <a:ext cx="3405804" cy="1284761"/>
              <a:chOff x="6675620" y="3905410"/>
              <a:chExt cx="3405804" cy="1673561"/>
            </a:xfrm>
            <a:solidFill>
              <a:schemeClr val="accent4">
                <a:alpha val="35000"/>
              </a:schemeClr>
            </a:solidFill>
          </p:grpSpPr>
          <p:sp>
            <p:nvSpPr>
              <p:cNvPr id="127" name="圓角矩形 126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9" name="圓角矩形 158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0" name="圓角矩形 159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1" name="圓角矩形 160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圓角矩形 161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3" name="圓角矩形 162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4" name="圓角矩形 163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5" name="圓角矩形 164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6" name="圓角矩形 165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8" name="圓角矩形 167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197" name="圓角矩形 196"/>
            <p:cNvSpPr/>
            <p:nvPr/>
          </p:nvSpPr>
          <p:spPr>
            <a:xfrm>
              <a:off x="13972559" y="10761150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35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98" name="直線單箭頭接點 26"/>
            <p:cNvCxnSpPr>
              <a:endCxn id="197" idx="2"/>
            </p:cNvCxnSpPr>
            <p:nvPr/>
          </p:nvCxnSpPr>
          <p:spPr>
            <a:xfrm flipV="1">
              <a:off x="15559021" y="12160971"/>
              <a:ext cx="0" cy="4863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群組 198"/>
            <p:cNvGrpSpPr/>
            <p:nvPr/>
          </p:nvGrpSpPr>
          <p:grpSpPr>
            <a:xfrm>
              <a:off x="13856120" y="9000553"/>
              <a:ext cx="3405804" cy="1284761"/>
              <a:chOff x="6675620" y="3905410"/>
              <a:chExt cx="3405804" cy="1673561"/>
            </a:xfrm>
            <a:solidFill>
              <a:srgbClr val="92D050">
                <a:alpha val="35000"/>
              </a:srgbClr>
            </a:solidFill>
          </p:grpSpPr>
          <p:sp>
            <p:nvSpPr>
              <p:cNvPr id="200" name="圓角矩形 199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1" name="圓角矩形 200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2" name="圓角矩形 201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圓角矩形 202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4" name="圓角矩形 203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5" name="圓角矩形 204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圓角矩形 205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7" name="圓角矩形 206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11" name="直線單箭頭接點 26"/>
            <p:cNvCxnSpPr>
              <a:stCxn id="205" idx="3"/>
            </p:cNvCxnSpPr>
            <p:nvPr/>
          </p:nvCxnSpPr>
          <p:spPr>
            <a:xfrm flipV="1">
              <a:off x="15559025" y="8545512"/>
              <a:ext cx="0" cy="45504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11164259" y="6693562"/>
              <a:ext cx="5662023" cy="1851950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alpha val="3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0" name="直線單箭頭接點 26"/>
            <p:cNvCxnSpPr>
              <a:stCxn id="240" idx="0"/>
              <a:endCxn id="250" idx="1"/>
            </p:cNvCxnSpPr>
            <p:nvPr/>
          </p:nvCxnSpPr>
          <p:spPr>
            <a:xfrm flipV="1">
              <a:off x="6667619" y="10148154"/>
              <a:ext cx="4" cy="47583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圓角矩形 273"/>
            <p:cNvSpPr/>
            <p:nvPr/>
          </p:nvSpPr>
          <p:spPr>
            <a:xfrm rot="16200000">
              <a:off x="2623281" y="7584903"/>
              <a:ext cx="1284761" cy="309619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35" name="圓角矩形 234"/>
            <p:cNvSpPr/>
            <p:nvPr/>
          </p:nvSpPr>
          <p:spPr>
            <a:xfrm>
              <a:off x="5215993" y="1412606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Clean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6" name="直線單箭頭接點 26"/>
            <p:cNvCxnSpPr>
              <a:endCxn id="269" idx="1"/>
            </p:cNvCxnSpPr>
            <p:nvPr/>
          </p:nvCxnSpPr>
          <p:spPr>
            <a:xfrm flipV="1">
              <a:off x="3264997" y="6015472"/>
              <a:ext cx="0" cy="54093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單箭頭接點 26"/>
            <p:cNvCxnSpPr>
              <a:endCxn id="261" idx="1"/>
            </p:cNvCxnSpPr>
            <p:nvPr/>
          </p:nvCxnSpPr>
          <p:spPr>
            <a:xfrm flipV="1">
              <a:off x="6667622" y="6011051"/>
              <a:ext cx="0" cy="54535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群組 237"/>
            <p:cNvGrpSpPr/>
            <p:nvPr/>
          </p:nvGrpSpPr>
          <p:grpSpPr>
            <a:xfrm>
              <a:off x="2490950" y="4730711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267" name="圓角矩形 266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8" name="圓角矩形 267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9" name="圓角矩形 268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70" name="圓角矩形 269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71" name="圓角矩形 270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39" name="群組 238"/>
            <p:cNvGrpSpPr/>
            <p:nvPr/>
          </p:nvGrpSpPr>
          <p:grpSpPr>
            <a:xfrm>
              <a:off x="4964717" y="4726290"/>
              <a:ext cx="3405804" cy="1284761"/>
              <a:chOff x="6675620" y="3905410"/>
              <a:chExt cx="3405804" cy="1673561"/>
            </a:xfrm>
            <a:solidFill>
              <a:schemeClr val="accent4">
                <a:alpha val="35000"/>
              </a:schemeClr>
            </a:solidFill>
          </p:grpSpPr>
          <p:sp>
            <p:nvSpPr>
              <p:cNvPr id="256" name="圓角矩形 255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9" name="圓角矩形 258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0" name="圓角矩形 259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1" name="圓角矩形 260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2" name="圓角矩形 261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3" name="圓角矩形 262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4" name="圓角矩形 263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5" name="圓角矩形 264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6" name="圓角矩形 265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240" name="圓角矩形 239"/>
            <p:cNvSpPr/>
            <p:nvPr/>
          </p:nvSpPr>
          <p:spPr>
            <a:xfrm>
              <a:off x="5081157" y="10623990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35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41" name="直線單箭頭接點 26"/>
            <p:cNvCxnSpPr>
              <a:endCxn id="240" idx="2"/>
            </p:cNvCxnSpPr>
            <p:nvPr/>
          </p:nvCxnSpPr>
          <p:spPr>
            <a:xfrm flipV="1">
              <a:off x="6667619" y="12023811"/>
              <a:ext cx="0" cy="4863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群組 241"/>
            <p:cNvGrpSpPr/>
            <p:nvPr/>
          </p:nvGrpSpPr>
          <p:grpSpPr>
            <a:xfrm>
              <a:off x="4964718" y="8863393"/>
              <a:ext cx="3405804" cy="1284761"/>
              <a:chOff x="6675620" y="3905410"/>
              <a:chExt cx="3405804" cy="1673561"/>
            </a:xfrm>
            <a:solidFill>
              <a:srgbClr val="92D050">
                <a:alpha val="35000"/>
              </a:srgbClr>
            </a:solidFill>
          </p:grpSpPr>
          <p:sp>
            <p:nvSpPr>
              <p:cNvPr id="245" name="圓角矩形 244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6" name="圓角矩形 245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7" name="圓角矩形 246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8" name="圓角矩形 247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9" name="圓角矩形 248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0" name="圓角矩形 249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1" name="圓角矩形 250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2" name="圓角矩形 251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3" name="圓角矩形 252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4" name="圓角矩形 253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5" name="圓角矩形 254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43" name="直線單箭頭接點 26"/>
            <p:cNvCxnSpPr>
              <a:stCxn id="250" idx="3"/>
            </p:cNvCxnSpPr>
            <p:nvPr/>
          </p:nvCxnSpPr>
          <p:spPr>
            <a:xfrm flipV="1">
              <a:off x="6667623" y="8408352"/>
              <a:ext cx="0" cy="45504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圓角矩形 243"/>
            <p:cNvSpPr/>
            <p:nvPr/>
          </p:nvSpPr>
          <p:spPr>
            <a:xfrm>
              <a:off x="2272857" y="6556402"/>
              <a:ext cx="5662023" cy="1851950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alpha val="3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7" name="手繪多邊形 276"/>
            <p:cNvSpPr/>
            <p:nvPr/>
          </p:nvSpPr>
          <p:spPr>
            <a:xfrm>
              <a:off x="4717286" y="12510122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8" name="直線單箭頭接點 26"/>
            <p:cNvCxnSpPr>
              <a:stCxn id="269" idx="3"/>
              <a:endCxn id="280" idx="1"/>
            </p:cNvCxnSpPr>
            <p:nvPr/>
          </p:nvCxnSpPr>
          <p:spPr>
            <a:xfrm rot="5400000" flipH="1" flipV="1">
              <a:off x="3995848" y="2403258"/>
              <a:ext cx="1596603" cy="3058305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6"/>
            <p:cNvCxnSpPr>
              <a:stCxn id="123" idx="3"/>
              <a:endCxn id="280" idx="3"/>
            </p:cNvCxnSpPr>
            <p:nvPr/>
          </p:nvCxnSpPr>
          <p:spPr>
            <a:xfrm rot="16200000" flipV="1">
              <a:off x="9984547" y="2696019"/>
              <a:ext cx="1733763" cy="2609942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圓角矩形 279"/>
            <p:cNvSpPr/>
            <p:nvPr/>
          </p:nvSpPr>
          <p:spPr>
            <a:xfrm>
              <a:off x="6323302" y="2434198"/>
              <a:ext cx="3223155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MSE Loss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81" name="直線單箭頭接點 26"/>
            <p:cNvCxnSpPr>
              <a:stCxn id="95" idx="2"/>
              <a:endCxn id="274" idx="1"/>
            </p:cNvCxnSpPr>
            <p:nvPr/>
          </p:nvCxnSpPr>
          <p:spPr>
            <a:xfrm flipH="1" flipV="1">
              <a:off x="3265662" y="8382093"/>
              <a:ext cx="9665448" cy="1260976"/>
            </a:xfrm>
            <a:prstGeom prst="bentConnector4">
              <a:avLst>
                <a:gd name="adj1" fmla="val -5834"/>
                <a:gd name="adj2" fmla="val -459932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4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線單箭頭接點 26"/>
          <p:cNvCxnSpPr>
            <a:stCxn id="197" idx="0"/>
            <a:endCxn id="205" idx="1"/>
          </p:cNvCxnSpPr>
          <p:nvPr/>
        </p:nvCxnSpPr>
        <p:spPr>
          <a:xfrm flipV="1">
            <a:off x="15711421" y="14933514"/>
            <a:ext cx="4" cy="475836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手繪多邊形 1"/>
          <p:cNvSpPr/>
          <p:nvPr/>
        </p:nvSpPr>
        <p:spPr>
          <a:xfrm>
            <a:off x="13761088" y="17295483"/>
            <a:ext cx="3900668" cy="1432052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32052">
                <a:moveTo>
                  <a:pt x="0" y="595471"/>
                </a:moveTo>
                <a:cubicBezTo>
                  <a:pt x="7716" y="635982"/>
                  <a:pt x="15433" y="676494"/>
                  <a:pt x="81023" y="595471"/>
                </a:cubicBezTo>
                <a:cubicBezTo>
                  <a:pt x="146613" y="514448"/>
                  <a:pt x="304800" y="-25704"/>
                  <a:pt x="393539" y="109334"/>
                </a:cubicBezTo>
                <a:cubicBezTo>
                  <a:pt x="482278" y="244372"/>
                  <a:pt x="544010" y="1257157"/>
                  <a:pt x="613458" y="1405699"/>
                </a:cubicBezTo>
                <a:cubicBezTo>
                  <a:pt x="682906" y="1554241"/>
                  <a:pt x="758142" y="1027593"/>
                  <a:pt x="810228" y="1000585"/>
                </a:cubicBezTo>
                <a:cubicBezTo>
                  <a:pt x="862314" y="973577"/>
                  <a:pt x="858456" y="1316959"/>
                  <a:pt x="925975" y="1243653"/>
                </a:cubicBezTo>
                <a:cubicBezTo>
                  <a:pt x="993494" y="1170347"/>
                  <a:pt x="1140107" y="622478"/>
                  <a:pt x="1215342" y="560747"/>
                </a:cubicBezTo>
                <a:cubicBezTo>
                  <a:pt x="1290577" y="499016"/>
                  <a:pt x="1313726" y="965861"/>
                  <a:pt x="1377387" y="873264"/>
                </a:cubicBezTo>
                <a:cubicBezTo>
                  <a:pt x="1441048" y="780667"/>
                  <a:pt x="1514354" y="-73932"/>
                  <a:pt x="1597306" y="5162"/>
                </a:cubicBezTo>
                <a:cubicBezTo>
                  <a:pt x="1680258" y="84256"/>
                  <a:pt x="1780572" y="1328535"/>
                  <a:pt x="1875099" y="1347826"/>
                </a:cubicBezTo>
                <a:cubicBezTo>
                  <a:pt x="1969626" y="1367117"/>
                  <a:pt x="2095018" y="198073"/>
                  <a:pt x="2164466" y="120909"/>
                </a:cubicBezTo>
                <a:cubicBezTo>
                  <a:pt x="2233914" y="43745"/>
                  <a:pt x="2224268" y="807673"/>
                  <a:pt x="2291787" y="884838"/>
                </a:cubicBezTo>
                <a:cubicBezTo>
                  <a:pt x="2359306" y="962003"/>
                  <a:pt x="2482770" y="522165"/>
                  <a:pt x="2569580" y="583897"/>
                </a:cubicBezTo>
                <a:cubicBezTo>
                  <a:pt x="2656390" y="645629"/>
                  <a:pt x="2754775" y="1187709"/>
                  <a:pt x="2812648" y="1255228"/>
                </a:cubicBezTo>
                <a:cubicBezTo>
                  <a:pt x="2870521" y="1322747"/>
                  <a:pt x="2878238" y="998656"/>
                  <a:pt x="2916820" y="989010"/>
                </a:cubicBezTo>
                <a:cubicBezTo>
                  <a:pt x="2955402" y="979365"/>
                  <a:pt x="2968907" y="1255228"/>
                  <a:pt x="3044142" y="1197355"/>
                </a:cubicBezTo>
                <a:cubicBezTo>
                  <a:pt x="3119377" y="1139482"/>
                  <a:pt x="3292998" y="691927"/>
                  <a:pt x="3368233" y="641770"/>
                </a:cubicBezTo>
                <a:cubicBezTo>
                  <a:pt x="3443468" y="591613"/>
                  <a:pt x="3428035" y="923421"/>
                  <a:pt x="3495554" y="896413"/>
                </a:cubicBezTo>
                <a:cubicBezTo>
                  <a:pt x="3563073" y="869405"/>
                  <a:pt x="3705828" y="473937"/>
                  <a:pt x="3773347" y="479724"/>
                </a:cubicBezTo>
                <a:cubicBezTo>
                  <a:pt x="3840866" y="485511"/>
                  <a:pt x="3870767" y="708324"/>
                  <a:pt x="3900668" y="931137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11535417" y="13648889"/>
            <a:ext cx="1548093" cy="1284761"/>
            <a:chOff x="6118571" y="1409350"/>
            <a:chExt cx="1828800" cy="2521200"/>
          </a:xfrm>
          <a:solidFill>
            <a:srgbClr val="21C5FF">
              <a:alpha val="35000"/>
            </a:srgbClr>
          </a:solidFill>
        </p:grpSpPr>
        <p:sp>
          <p:nvSpPr>
            <p:cNvPr id="91" name="圓角矩形 9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2" name="圓角矩形 9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3" name="圓角矩形 9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圓角矩形 9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5" name="圓角矩形 9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96" name="直線單箭頭接點 26"/>
          <p:cNvCxnSpPr>
            <a:stCxn id="93" idx="3"/>
          </p:cNvCxnSpPr>
          <p:nvPr/>
        </p:nvCxnSpPr>
        <p:spPr>
          <a:xfrm flipV="1">
            <a:off x="12309464" y="13193712"/>
            <a:ext cx="0" cy="45517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圓角矩形 98"/>
          <p:cNvSpPr/>
          <p:nvPr/>
        </p:nvSpPr>
        <p:spPr>
          <a:xfrm>
            <a:off x="10857835" y="15048710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Phone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Embedding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14259795" y="18911422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Noisy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09" name="直線單箭頭接點 26"/>
          <p:cNvCxnSpPr>
            <a:endCxn id="123" idx="1"/>
          </p:cNvCxnSpPr>
          <p:nvPr/>
        </p:nvCxnSpPr>
        <p:spPr>
          <a:xfrm flipV="1">
            <a:off x="12308799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26"/>
          <p:cNvCxnSpPr>
            <a:endCxn id="163" idx="1"/>
          </p:cNvCxnSpPr>
          <p:nvPr/>
        </p:nvCxnSpPr>
        <p:spPr>
          <a:xfrm flipV="1">
            <a:off x="15711424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群組 119"/>
          <p:cNvGrpSpPr/>
          <p:nvPr/>
        </p:nvGrpSpPr>
        <p:grpSpPr>
          <a:xfrm>
            <a:off x="11534752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121" name="圓角矩形 12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2" name="圓角矩形 12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3" name="圓角矩形 12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4" name="圓角矩形 12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5" name="圓角矩形 12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26" name="群組 125"/>
          <p:cNvGrpSpPr/>
          <p:nvPr/>
        </p:nvGrpSpPr>
        <p:grpSpPr>
          <a:xfrm>
            <a:off x="14008519" y="9511650"/>
            <a:ext cx="3405804" cy="1284761"/>
            <a:chOff x="6675620" y="3905410"/>
            <a:chExt cx="3405804" cy="1673561"/>
          </a:xfrm>
          <a:solidFill>
            <a:schemeClr val="accent4">
              <a:alpha val="35000"/>
            </a:schemeClr>
          </a:solidFill>
        </p:grpSpPr>
        <p:sp>
          <p:nvSpPr>
            <p:cNvPr id="127" name="圓角矩形 12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59" name="圓角矩形 158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0" name="圓角矩形 159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1" name="圓角矩形 160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2" name="圓角矩形 161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3" name="圓角矩形 162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4" name="圓角矩形 163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5" name="圓角矩形 164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6" name="圓角矩形 165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7" name="圓角矩形 166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8" name="圓角矩形 167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197" name="圓角矩形 196"/>
          <p:cNvSpPr/>
          <p:nvPr/>
        </p:nvSpPr>
        <p:spPr>
          <a:xfrm>
            <a:off x="14124959" y="15409350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98" name="直線單箭頭接點 26"/>
          <p:cNvCxnSpPr>
            <a:endCxn id="197" idx="2"/>
          </p:cNvCxnSpPr>
          <p:nvPr/>
        </p:nvCxnSpPr>
        <p:spPr>
          <a:xfrm flipV="1">
            <a:off x="15711421" y="16809171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群組 198"/>
          <p:cNvGrpSpPr/>
          <p:nvPr/>
        </p:nvGrpSpPr>
        <p:grpSpPr>
          <a:xfrm>
            <a:off x="14008520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00" name="圓角矩形 199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1" name="圓角矩形 200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2" name="圓角矩形 201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3" name="圓角矩形 202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4" name="圓角矩形 203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5" name="圓角矩形 204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6" name="圓角矩形 205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7" name="圓角矩形 206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8" name="圓角矩形 207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9" name="圓角矩形 208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0" name="圓角矩形 209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11" name="直線單箭頭接點 26"/>
          <p:cNvCxnSpPr>
            <a:stCxn id="205" idx="3"/>
          </p:cNvCxnSpPr>
          <p:nvPr/>
        </p:nvCxnSpPr>
        <p:spPr>
          <a:xfrm flipV="1">
            <a:off x="15711425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圓角矩形 103"/>
          <p:cNvSpPr/>
          <p:nvPr/>
        </p:nvSpPr>
        <p:spPr>
          <a:xfrm>
            <a:off x="11316659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0" name="直線單箭頭接點 26"/>
          <p:cNvCxnSpPr>
            <a:stCxn id="240" idx="0"/>
            <a:endCxn id="250" idx="1"/>
          </p:cNvCxnSpPr>
          <p:nvPr/>
        </p:nvCxnSpPr>
        <p:spPr>
          <a:xfrm flipV="1">
            <a:off x="6820019" y="14933514"/>
            <a:ext cx="4" cy="475836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圓角矩形 273"/>
          <p:cNvSpPr/>
          <p:nvPr/>
        </p:nvSpPr>
        <p:spPr>
          <a:xfrm rot="16200000">
            <a:off x="2775681" y="12396522"/>
            <a:ext cx="1284761" cy="309619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35" name="圓角矩形 234"/>
          <p:cNvSpPr/>
          <p:nvPr/>
        </p:nvSpPr>
        <p:spPr>
          <a:xfrm>
            <a:off x="5368393" y="18911422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Clean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6" name="直線單箭頭接點 26"/>
          <p:cNvCxnSpPr>
            <a:endCxn id="269" idx="1"/>
          </p:cNvCxnSpPr>
          <p:nvPr/>
        </p:nvCxnSpPr>
        <p:spPr>
          <a:xfrm flipV="1">
            <a:off x="3417397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6"/>
          <p:cNvCxnSpPr>
            <a:endCxn id="261" idx="1"/>
          </p:cNvCxnSpPr>
          <p:nvPr/>
        </p:nvCxnSpPr>
        <p:spPr>
          <a:xfrm flipV="1">
            <a:off x="6820022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群組 237"/>
          <p:cNvGrpSpPr/>
          <p:nvPr/>
        </p:nvGrpSpPr>
        <p:grpSpPr>
          <a:xfrm>
            <a:off x="2643350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267" name="圓角矩形 266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8" name="圓角矩形 267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9" name="圓角矩形 268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0" name="圓角矩形 269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1" name="圓角矩形 270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39" name="群組 238"/>
          <p:cNvGrpSpPr/>
          <p:nvPr/>
        </p:nvGrpSpPr>
        <p:grpSpPr>
          <a:xfrm>
            <a:off x="5117117" y="9511650"/>
            <a:ext cx="3405804" cy="1284761"/>
            <a:chOff x="6675620" y="3905410"/>
            <a:chExt cx="3405804" cy="1673561"/>
          </a:xfrm>
          <a:solidFill>
            <a:schemeClr val="accent4"/>
          </a:solidFill>
        </p:grpSpPr>
        <p:sp>
          <p:nvSpPr>
            <p:cNvPr id="256" name="圓角矩形 255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7" name="圓角矩形 256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8" name="圓角矩形 257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9" name="圓角矩形 258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0" name="圓角矩形 259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1" name="圓角矩形 260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2" name="圓角矩形 261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3" name="圓角矩形 262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4" name="圓角矩形 263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5" name="圓角矩形 264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6" name="圓角矩形 265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240" name="圓角矩形 239"/>
          <p:cNvSpPr/>
          <p:nvPr/>
        </p:nvSpPr>
        <p:spPr>
          <a:xfrm>
            <a:off x="5233557" y="15409350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41" name="直線單箭頭接點 26"/>
          <p:cNvCxnSpPr>
            <a:endCxn id="240" idx="2"/>
          </p:cNvCxnSpPr>
          <p:nvPr/>
        </p:nvCxnSpPr>
        <p:spPr>
          <a:xfrm flipV="1">
            <a:off x="6820019" y="16809171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群組 241"/>
          <p:cNvGrpSpPr/>
          <p:nvPr/>
        </p:nvGrpSpPr>
        <p:grpSpPr>
          <a:xfrm>
            <a:off x="5117118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45" name="圓角矩形 244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6" name="圓角矩形 245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7" name="圓角矩形 246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8" name="圓角矩形 247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9" name="圓角矩形 248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0" name="圓角矩形 249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1" name="圓角矩形 250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2" name="圓角矩形 251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3" name="圓角矩形 252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4" name="圓角矩形 253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5" name="圓角矩形 254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43" name="直線單箭頭接點 26"/>
          <p:cNvCxnSpPr>
            <a:stCxn id="250" idx="3"/>
          </p:cNvCxnSpPr>
          <p:nvPr/>
        </p:nvCxnSpPr>
        <p:spPr>
          <a:xfrm flipV="1">
            <a:off x="6820023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圓角矩形 243"/>
          <p:cNvSpPr/>
          <p:nvPr/>
        </p:nvSpPr>
        <p:spPr>
          <a:xfrm>
            <a:off x="2425257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77" name="手繪多邊形 276"/>
          <p:cNvSpPr/>
          <p:nvPr/>
        </p:nvSpPr>
        <p:spPr>
          <a:xfrm>
            <a:off x="4869686" y="17295482"/>
            <a:ext cx="3900668" cy="1187109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78549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62293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480029 h 1302319"/>
              <a:gd name="connsiteX1" fmla="*/ 81023 w 3900668"/>
              <a:gd name="connsiteY1" fmla="*/ 480029 h 1302319"/>
              <a:gd name="connsiteX2" fmla="*/ 434179 w 3900668"/>
              <a:gd name="connsiteY2" fmla="*/ 329172 h 1302319"/>
              <a:gd name="connsiteX3" fmla="*/ 613458 w 3900668"/>
              <a:gd name="connsiteY3" fmla="*/ 1290257 h 1302319"/>
              <a:gd name="connsiteX4" fmla="*/ 810228 w 3900668"/>
              <a:gd name="connsiteY4" fmla="*/ 885143 h 1302319"/>
              <a:gd name="connsiteX5" fmla="*/ 925975 w 3900668"/>
              <a:gd name="connsiteY5" fmla="*/ 1128211 h 1302319"/>
              <a:gd name="connsiteX6" fmla="*/ 1215342 w 3900668"/>
              <a:gd name="connsiteY6" fmla="*/ 445305 h 1302319"/>
              <a:gd name="connsiteX7" fmla="*/ 1377387 w 3900668"/>
              <a:gd name="connsiteY7" fmla="*/ 595262 h 1302319"/>
              <a:gd name="connsiteX8" fmla="*/ 1597306 w 3900668"/>
              <a:gd name="connsiteY8" fmla="*/ 479000 h 1302319"/>
              <a:gd name="connsiteX9" fmla="*/ 1875099 w 3900668"/>
              <a:gd name="connsiteY9" fmla="*/ 1232384 h 1302319"/>
              <a:gd name="connsiteX10" fmla="*/ 2164466 w 3900668"/>
              <a:gd name="connsiteY10" fmla="*/ 5467 h 1302319"/>
              <a:gd name="connsiteX11" fmla="*/ 2291787 w 3900668"/>
              <a:gd name="connsiteY11" fmla="*/ 769396 h 1302319"/>
              <a:gd name="connsiteX12" fmla="*/ 2569580 w 3900668"/>
              <a:gd name="connsiteY12" fmla="*/ 468455 h 1302319"/>
              <a:gd name="connsiteX13" fmla="*/ 2812648 w 3900668"/>
              <a:gd name="connsiteY13" fmla="*/ 1139786 h 1302319"/>
              <a:gd name="connsiteX14" fmla="*/ 2916820 w 3900668"/>
              <a:gd name="connsiteY14" fmla="*/ 873568 h 1302319"/>
              <a:gd name="connsiteX15" fmla="*/ 3044142 w 3900668"/>
              <a:gd name="connsiteY15" fmla="*/ 1081913 h 1302319"/>
              <a:gd name="connsiteX16" fmla="*/ 3368233 w 3900668"/>
              <a:gd name="connsiteY16" fmla="*/ 526328 h 1302319"/>
              <a:gd name="connsiteX17" fmla="*/ 3495554 w 3900668"/>
              <a:gd name="connsiteY17" fmla="*/ 780971 h 1302319"/>
              <a:gd name="connsiteX18" fmla="*/ 3773347 w 3900668"/>
              <a:gd name="connsiteY18" fmla="*/ 364282 h 1302319"/>
              <a:gd name="connsiteX19" fmla="*/ 3900668 w 3900668"/>
              <a:gd name="connsiteY19" fmla="*/ 815695 h 1302319"/>
              <a:gd name="connsiteX0" fmla="*/ 0 w 3900668"/>
              <a:gd name="connsiteY0" fmla="*/ 704456 h 1462793"/>
              <a:gd name="connsiteX1" fmla="*/ 81023 w 3900668"/>
              <a:gd name="connsiteY1" fmla="*/ 704456 h 1462793"/>
              <a:gd name="connsiteX2" fmla="*/ 434179 w 3900668"/>
              <a:gd name="connsiteY2" fmla="*/ 553599 h 1462793"/>
              <a:gd name="connsiteX3" fmla="*/ 704898 w 3900668"/>
              <a:gd name="connsiteY3" fmla="*/ 11004 h 1462793"/>
              <a:gd name="connsiteX4" fmla="*/ 810228 w 3900668"/>
              <a:gd name="connsiteY4" fmla="*/ 1109570 h 1462793"/>
              <a:gd name="connsiteX5" fmla="*/ 925975 w 3900668"/>
              <a:gd name="connsiteY5" fmla="*/ 1352638 h 1462793"/>
              <a:gd name="connsiteX6" fmla="*/ 1215342 w 3900668"/>
              <a:gd name="connsiteY6" fmla="*/ 669732 h 1462793"/>
              <a:gd name="connsiteX7" fmla="*/ 1377387 w 3900668"/>
              <a:gd name="connsiteY7" fmla="*/ 819689 h 1462793"/>
              <a:gd name="connsiteX8" fmla="*/ 1597306 w 3900668"/>
              <a:gd name="connsiteY8" fmla="*/ 703427 h 1462793"/>
              <a:gd name="connsiteX9" fmla="*/ 1875099 w 3900668"/>
              <a:gd name="connsiteY9" fmla="*/ 1456811 h 1462793"/>
              <a:gd name="connsiteX10" fmla="*/ 2164466 w 3900668"/>
              <a:gd name="connsiteY10" fmla="*/ 229894 h 1462793"/>
              <a:gd name="connsiteX11" fmla="*/ 2291787 w 3900668"/>
              <a:gd name="connsiteY11" fmla="*/ 993823 h 1462793"/>
              <a:gd name="connsiteX12" fmla="*/ 2569580 w 3900668"/>
              <a:gd name="connsiteY12" fmla="*/ 692882 h 1462793"/>
              <a:gd name="connsiteX13" fmla="*/ 2812648 w 3900668"/>
              <a:gd name="connsiteY13" fmla="*/ 1364213 h 1462793"/>
              <a:gd name="connsiteX14" fmla="*/ 2916820 w 3900668"/>
              <a:gd name="connsiteY14" fmla="*/ 1097995 h 1462793"/>
              <a:gd name="connsiteX15" fmla="*/ 3044142 w 3900668"/>
              <a:gd name="connsiteY15" fmla="*/ 1306340 h 1462793"/>
              <a:gd name="connsiteX16" fmla="*/ 3368233 w 3900668"/>
              <a:gd name="connsiteY16" fmla="*/ 750755 h 1462793"/>
              <a:gd name="connsiteX17" fmla="*/ 3495554 w 3900668"/>
              <a:gd name="connsiteY17" fmla="*/ 1005398 h 1462793"/>
              <a:gd name="connsiteX18" fmla="*/ 3773347 w 3900668"/>
              <a:gd name="connsiteY18" fmla="*/ 588709 h 1462793"/>
              <a:gd name="connsiteX19" fmla="*/ 3900668 w 3900668"/>
              <a:gd name="connsiteY19" fmla="*/ 1040122 h 146279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135298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97095 w 3900668"/>
              <a:gd name="connsiteY5" fmla="*/ 72306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63143">
                <a:moveTo>
                  <a:pt x="0" y="704806"/>
                </a:moveTo>
                <a:cubicBezTo>
                  <a:pt x="7716" y="745317"/>
                  <a:pt x="8660" y="729949"/>
                  <a:pt x="81023" y="704806"/>
                </a:cubicBezTo>
                <a:cubicBezTo>
                  <a:pt x="153386" y="679663"/>
                  <a:pt x="330200" y="669524"/>
                  <a:pt x="434179" y="553949"/>
                </a:cubicBezTo>
                <a:cubicBezTo>
                  <a:pt x="538158" y="438374"/>
                  <a:pt x="645610" y="-83001"/>
                  <a:pt x="704898" y="11354"/>
                </a:cubicBezTo>
                <a:cubicBezTo>
                  <a:pt x="764186" y="105709"/>
                  <a:pt x="741209" y="1001461"/>
                  <a:pt x="789908" y="1120080"/>
                </a:cubicBezTo>
                <a:cubicBezTo>
                  <a:pt x="838607" y="1238699"/>
                  <a:pt x="927883" y="748961"/>
                  <a:pt x="997095" y="723068"/>
                </a:cubicBezTo>
                <a:cubicBezTo>
                  <a:pt x="1066307" y="697175"/>
                  <a:pt x="1141800" y="948560"/>
                  <a:pt x="1205182" y="964722"/>
                </a:cubicBezTo>
                <a:cubicBezTo>
                  <a:pt x="1268564" y="980884"/>
                  <a:pt x="1312033" y="863530"/>
                  <a:pt x="1377387" y="820039"/>
                </a:cubicBezTo>
                <a:cubicBezTo>
                  <a:pt x="1442741" y="776548"/>
                  <a:pt x="1514354" y="597590"/>
                  <a:pt x="1597306" y="703777"/>
                </a:cubicBezTo>
                <a:cubicBezTo>
                  <a:pt x="1680258" y="809964"/>
                  <a:pt x="1780572" y="1536083"/>
                  <a:pt x="1875099" y="1457161"/>
                </a:cubicBezTo>
                <a:cubicBezTo>
                  <a:pt x="1969626" y="1378239"/>
                  <a:pt x="2079778" y="353129"/>
                  <a:pt x="2164466" y="230244"/>
                </a:cubicBezTo>
                <a:cubicBezTo>
                  <a:pt x="2249154" y="107359"/>
                  <a:pt x="2319095" y="561409"/>
                  <a:pt x="2383227" y="719853"/>
                </a:cubicBezTo>
                <a:cubicBezTo>
                  <a:pt x="2447359" y="878297"/>
                  <a:pt x="2484463" y="1154740"/>
                  <a:pt x="2549260" y="1180912"/>
                </a:cubicBezTo>
                <a:cubicBezTo>
                  <a:pt x="2614057" y="1207084"/>
                  <a:pt x="2710748" y="890644"/>
                  <a:pt x="2772008" y="876883"/>
                </a:cubicBezTo>
                <a:cubicBezTo>
                  <a:pt x="2833268" y="863122"/>
                  <a:pt x="2862998" y="1079204"/>
                  <a:pt x="2916820" y="1098345"/>
                </a:cubicBezTo>
                <a:cubicBezTo>
                  <a:pt x="2970642" y="1117486"/>
                  <a:pt x="3019707" y="1007270"/>
                  <a:pt x="3094942" y="991730"/>
                </a:cubicBezTo>
                <a:cubicBezTo>
                  <a:pt x="3170178" y="976190"/>
                  <a:pt x="3298078" y="1107755"/>
                  <a:pt x="3368233" y="1005105"/>
                </a:cubicBezTo>
                <a:cubicBezTo>
                  <a:pt x="3438388" y="902455"/>
                  <a:pt x="3456822" y="352036"/>
                  <a:pt x="3515874" y="375828"/>
                </a:cubicBezTo>
                <a:cubicBezTo>
                  <a:pt x="3574926" y="399620"/>
                  <a:pt x="3658415" y="1037085"/>
                  <a:pt x="3722547" y="1147859"/>
                </a:cubicBezTo>
                <a:cubicBezTo>
                  <a:pt x="3786679" y="1258633"/>
                  <a:pt x="3870767" y="817659"/>
                  <a:pt x="3900668" y="1040472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圓角矩形 283"/>
          <p:cNvSpPr/>
          <p:nvPr/>
        </p:nvSpPr>
        <p:spPr>
          <a:xfrm>
            <a:off x="13444464" y="7017319"/>
            <a:ext cx="4533913" cy="1851950"/>
          </a:xfrm>
          <a:prstGeom prst="roundRect">
            <a:avLst>
              <a:gd name="adj" fmla="val 12899"/>
            </a:avLst>
          </a:prstGeom>
          <a:solidFill>
            <a:srgbClr val="D8BEEC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Decoder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85" name="直線單箭頭接點 26"/>
          <p:cNvCxnSpPr>
            <a:stCxn id="163" idx="3"/>
            <a:endCxn id="284" idx="2"/>
          </p:cNvCxnSpPr>
          <p:nvPr/>
        </p:nvCxnSpPr>
        <p:spPr>
          <a:xfrm flipH="1" flipV="1">
            <a:off x="15711421" y="8869269"/>
            <a:ext cx="3" cy="64238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群組 285"/>
          <p:cNvGrpSpPr/>
          <p:nvPr/>
        </p:nvGrpSpPr>
        <p:grpSpPr>
          <a:xfrm>
            <a:off x="14008520" y="5336593"/>
            <a:ext cx="3405804" cy="1284761"/>
            <a:chOff x="6675620" y="3905410"/>
            <a:chExt cx="3405804" cy="1673561"/>
          </a:xfrm>
          <a:solidFill>
            <a:srgbClr val="D8BEEC"/>
          </a:solidFill>
        </p:grpSpPr>
        <p:sp>
          <p:nvSpPr>
            <p:cNvPr id="287" name="圓角矩形 28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8" name="圓角矩形 287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9" name="圓角矩形 288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0" name="圓角矩形 289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1" name="圓角矩形 290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2" name="圓角矩形 291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3" name="圓角矩形 292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4" name="圓角矩形 293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5" name="圓角矩形 294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6" name="圓角矩形 295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7" name="圓角矩形 296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98" name="直線單箭頭接點 26"/>
          <p:cNvCxnSpPr>
            <a:stCxn id="123" idx="3"/>
            <a:endCxn id="284" idx="1"/>
          </p:cNvCxnSpPr>
          <p:nvPr/>
        </p:nvCxnSpPr>
        <p:spPr>
          <a:xfrm rot="5400000" flipH="1" flipV="1">
            <a:off x="12090243" y="8161851"/>
            <a:ext cx="1572777" cy="1135665"/>
          </a:xfrm>
          <a:prstGeom prst="bent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單箭頭接點 26"/>
          <p:cNvCxnSpPr>
            <a:stCxn id="284" idx="0"/>
            <a:endCxn id="292" idx="1"/>
          </p:cNvCxnSpPr>
          <p:nvPr/>
        </p:nvCxnSpPr>
        <p:spPr>
          <a:xfrm flipV="1">
            <a:off x="15711421" y="6621354"/>
            <a:ext cx="4" cy="39596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單箭頭接點 26"/>
          <p:cNvCxnSpPr>
            <a:stCxn id="261" idx="3"/>
            <a:endCxn id="302" idx="1"/>
          </p:cNvCxnSpPr>
          <p:nvPr/>
        </p:nvCxnSpPr>
        <p:spPr>
          <a:xfrm rot="5400000" flipH="1" flipV="1">
            <a:off x="6025021" y="6773974"/>
            <a:ext cx="3532679" cy="1942677"/>
          </a:xfrm>
          <a:prstGeom prst="bent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26"/>
          <p:cNvCxnSpPr>
            <a:stCxn id="287" idx="0"/>
            <a:endCxn id="302" idx="3"/>
          </p:cNvCxnSpPr>
          <p:nvPr/>
        </p:nvCxnSpPr>
        <p:spPr>
          <a:xfrm flipH="1" flipV="1">
            <a:off x="12142764" y="5978972"/>
            <a:ext cx="1865757" cy="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圓角矩形 301"/>
          <p:cNvSpPr/>
          <p:nvPr/>
        </p:nvSpPr>
        <p:spPr>
          <a:xfrm>
            <a:off x="8762699" y="5279062"/>
            <a:ext cx="338006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303" name="直線單箭頭接點 26"/>
          <p:cNvCxnSpPr>
            <a:stCxn id="95" idx="2"/>
            <a:endCxn id="274" idx="1"/>
          </p:cNvCxnSpPr>
          <p:nvPr/>
        </p:nvCxnSpPr>
        <p:spPr>
          <a:xfrm flipH="1" flipV="1">
            <a:off x="3418062" y="13193712"/>
            <a:ext cx="9665448" cy="1097557"/>
          </a:xfrm>
          <a:prstGeom prst="bentConnector4">
            <a:avLst>
              <a:gd name="adj1" fmla="val -5913"/>
              <a:gd name="adj2" fmla="val -537768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單箭頭接點 26"/>
          <p:cNvCxnSpPr>
            <a:stCxn id="104" idx="1"/>
            <a:endCxn id="244" idx="3"/>
          </p:cNvCxnSpPr>
          <p:nvPr/>
        </p:nvCxnSpPr>
        <p:spPr>
          <a:xfrm flipH="1">
            <a:off x="8087280" y="12267737"/>
            <a:ext cx="3229379" cy="0"/>
          </a:xfrm>
          <a:prstGeom prst="straightConnector1">
            <a:avLst/>
          </a:prstGeom>
          <a:ln w="825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圓角矩形 305"/>
          <p:cNvSpPr/>
          <p:nvPr/>
        </p:nvSpPr>
        <p:spPr>
          <a:xfrm>
            <a:off x="8368112" y="11566432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Momentum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線單箭頭接點 26"/>
          <p:cNvCxnSpPr>
            <a:stCxn id="197" idx="0"/>
            <a:endCxn id="205" idx="1"/>
          </p:cNvCxnSpPr>
          <p:nvPr/>
        </p:nvCxnSpPr>
        <p:spPr>
          <a:xfrm flipV="1">
            <a:off x="15711421" y="14933514"/>
            <a:ext cx="4" cy="86767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手繪多邊形 1"/>
          <p:cNvSpPr/>
          <p:nvPr/>
        </p:nvSpPr>
        <p:spPr>
          <a:xfrm>
            <a:off x="13761088" y="17687318"/>
            <a:ext cx="3900668" cy="1432052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32052">
                <a:moveTo>
                  <a:pt x="0" y="595471"/>
                </a:moveTo>
                <a:cubicBezTo>
                  <a:pt x="7716" y="635982"/>
                  <a:pt x="15433" y="676494"/>
                  <a:pt x="81023" y="595471"/>
                </a:cubicBezTo>
                <a:cubicBezTo>
                  <a:pt x="146613" y="514448"/>
                  <a:pt x="304800" y="-25704"/>
                  <a:pt x="393539" y="109334"/>
                </a:cubicBezTo>
                <a:cubicBezTo>
                  <a:pt x="482278" y="244372"/>
                  <a:pt x="544010" y="1257157"/>
                  <a:pt x="613458" y="1405699"/>
                </a:cubicBezTo>
                <a:cubicBezTo>
                  <a:pt x="682906" y="1554241"/>
                  <a:pt x="758142" y="1027593"/>
                  <a:pt x="810228" y="1000585"/>
                </a:cubicBezTo>
                <a:cubicBezTo>
                  <a:pt x="862314" y="973577"/>
                  <a:pt x="858456" y="1316959"/>
                  <a:pt x="925975" y="1243653"/>
                </a:cubicBezTo>
                <a:cubicBezTo>
                  <a:pt x="993494" y="1170347"/>
                  <a:pt x="1140107" y="622478"/>
                  <a:pt x="1215342" y="560747"/>
                </a:cubicBezTo>
                <a:cubicBezTo>
                  <a:pt x="1290577" y="499016"/>
                  <a:pt x="1313726" y="965861"/>
                  <a:pt x="1377387" y="873264"/>
                </a:cubicBezTo>
                <a:cubicBezTo>
                  <a:pt x="1441048" y="780667"/>
                  <a:pt x="1514354" y="-73932"/>
                  <a:pt x="1597306" y="5162"/>
                </a:cubicBezTo>
                <a:cubicBezTo>
                  <a:pt x="1680258" y="84256"/>
                  <a:pt x="1780572" y="1328535"/>
                  <a:pt x="1875099" y="1347826"/>
                </a:cubicBezTo>
                <a:cubicBezTo>
                  <a:pt x="1969626" y="1367117"/>
                  <a:pt x="2095018" y="198073"/>
                  <a:pt x="2164466" y="120909"/>
                </a:cubicBezTo>
                <a:cubicBezTo>
                  <a:pt x="2233914" y="43745"/>
                  <a:pt x="2224268" y="807673"/>
                  <a:pt x="2291787" y="884838"/>
                </a:cubicBezTo>
                <a:cubicBezTo>
                  <a:pt x="2359306" y="962003"/>
                  <a:pt x="2482770" y="522165"/>
                  <a:pt x="2569580" y="583897"/>
                </a:cubicBezTo>
                <a:cubicBezTo>
                  <a:pt x="2656390" y="645629"/>
                  <a:pt x="2754775" y="1187709"/>
                  <a:pt x="2812648" y="1255228"/>
                </a:cubicBezTo>
                <a:cubicBezTo>
                  <a:pt x="2870521" y="1322747"/>
                  <a:pt x="2878238" y="998656"/>
                  <a:pt x="2916820" y="989010"/>
                </a:cubicBezTo>
                <a:cubicBezTo>
                  <a:pt x="2955402" y="979365"/>
                  <a:pt x="2968907" y="1255228"/>
                  <a:pt x="3044142" y="1197355"/>
                </a:cubicBezTo>
                <a:cubicBezTo>
                  <a:pt x="3119377" y="1139482"/>
                  <a:pt x="3292998" y="691927"/>
                  <a:pt x="3368233" y="641770"/>
                </a:cubicBezTo>
                <a:cubicBezTo>
                  <a:pt x="3443468" y="591613"/>
                  <a:pt x="3428035" y="923421"/>
                  <a:pt x="3495554" y="896413"/>
                </a:cubicBezTo>
                <a:cubicBezTo>
                  <a:pt x="3563073" y="869405"/>
                  <a:pt x="3705828" y="473937"/>
                  <a:pt x="3773347" y="479724"/>
                </a:cubicBezTo>
                <a:cubicBezTo>
                  <a:pt x="3840866" y="485511"/>
                  <a:pt x="3870767" y="708324"/>
                  <a:pt x="3900668" y="931137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11535417" y="13648889"/>
            <a:ext cx="1548093" cy="1284761"/>
            <a:chOff x="6118571" y="1409350"/>
            <a:chExt cx="1828800" cy="2521200"/>
          </a:xfrm>
          <a:solidFill>
            <a:srgbClr val="21C5FF">
              <a:alpha val="35000"/>
            </a:srgbClr>
          </a:solidFill>
        </p:grpSpPr>
        <p:sp>
          <p:nvSpPr>
            <p:cNvPr id="91" name="圓角矩形 9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2" name="圓角矩形 9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3" name="圓角矩形 9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圓角矩形 9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5" name="圓角矩形 9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96" name="直線單箭頭接點 26"/>
          <p:cNvCxnSpPr>
            <a:stCxn id="93" idx="3"/>
          </p:cNvCxnSpPr>
          <p:nvPr/>
        </p:nvCxnSpPr>
        <p:spPr>
          <a:xfrm flipV="1">
            <a:off x="12309464" y="13193712"/>
            <a:ext cx="0" cy="45517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圓角矩形 98"/>
          <p:cNvSpPr/>
          <p:nvPr/>
        </p:nvSpPr>
        <p:spPr>
          <a:xfrm>
            <a:off x="10857835" y="15048710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Phone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Embedding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14259795" y="19303257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Noisy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09" name="直線單箭頭接點 26"/>
          <p:cNvCxnSpPr>
            <a:endCxn id="123" idx="1"/>
          </p:cNvCxnSpPr>
          <p:nvPr/>
        </p:nvCxnSpPr>
        <p:spPr>
          <a:xfrm flipV="1">
            <a:off x="12308799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26"/>
          <p:cNvCxnSpPr>
            <a:endCxn id="163" idx="1"/>
          </p:cNvCxnSpPr>
          <p:nvPr/>
        </p:nvCxnSpPr>
        <p:spPr>
          <a:xfrm flipV="1">
            <a:off x="15711424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群組 119"/>
          <p:cNvGrpSpPr/>
          <p:nvPr/>
        </p:nvGrpSpPr>
        <p:grpSpPr>
          <a:xfrm>
            <a:off x="11534752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121" name="圓角矩形 12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2" name="圓角矩形 12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3" name="圓角矩形 12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4" name="圓角矩形 12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5" name="圓角矩形 12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26" name="群組 125"/>
          <p:cNvGrpSpPr/>
          <p:nvPr/>
        </p:nvGrpSpPr>
        <p:grpSpPr>
          <a:xfrm>
            <a:off x="14008519" y="9511650"/>
            <a:ext cx="3405804" cy="1284761"/>
            <a:chOff x="6675620" y="3905410"/>
            <a:chExt cx="3405804" cy="1673561"/>
          </a:xfrm>
          <a:solidFill>
            <a:schemeClr val="accent4">
              <a:alpha val="35000"/>
            </a:schemeClr>
          </a:solidFill>
        </p:grpSpPr>
        <p:sp>
          <p:nvSpPr>
            <p:cNvPr id="127" name="圓角矩形 12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59" name="圓角矩形 158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0" name="圓角矩形 159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1" name="圓角矩形 160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2" name="圓角矩形 161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3" name="圓角矩形 162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4" name="圓角矩形 163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5" name="圓角矩形 164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6" name="圓角矩形 165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7" name="圓角矩形 166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8" name="圓角矩形 167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197" name="圓角矩形 196"/>
          <p:cNvSpPr/>
          <p:nvPr/>
        </p:nvSpPr>
        <p:spPr>
          <a:xfrm>
            <a:off x="14124959" y="15801185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98" name="直線單箭頭接點 26"/>
          <p:cNvCxnSpPr>
            <a:endCxn id="197" idx="2"/>
          </p:cNvCxnSpPr>
          <p:nvPr/>
        </p:nvCxnSpPr>
        <p:spPr>
          <a:xfrm flipV="1">
            <a:off x="15711421" y="17201006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群組 198"/>
          <p:cNvGrpSpPr/>
          <p:nvPr/>
        </p:nvGrpSpPr>
        <p:grpSpPr>
          <a:xfrm>
            <a:off x="14008520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00" name="圓角矩形 199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1" name="圓角矩形 200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2" name="圓角矩形 201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3" name="圓角矩形 202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4" name="圓角矩形 203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5" name="圓角矩形 204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6" name="圓角矩形 205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7" name="圓角矩形 206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8" name="圓角矩形 207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9" name="圓角矩形 208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0" name="圓角矩形 209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11" name="直線單箭頭接點 26"/>
          <p:cNvCxnSpPr>
            <a:stCxn id="205" idx="3"/>
          </p:cNvCxnSpPr>
          <p:nvPr/>
        </p:nvCxnSpPr>
        <p:spPr>
          <a:xfrm flipV="1">
            <a:off x="15711425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圓角矩形 103"/>
          <p:cNvSpPr/>
          <p:nvPr/>
        </p:nvSpPr>
        <p:spPr>
          <a:xfrm>
            <a:off x="11316659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0" name="直線單箭頭接點 26"/>
          <p:cNvCxnSpPr>
            <a:stCxn id="240" idx="0"/>
            <a:endCxn id="250" idx="1"/>
          </p:cNvCxnSpPr>
          <p:nvPr/>
        </p:nvCxnSpPr>
        <p:spPr>
          <a:xfrm flipV="1">
            <a:off x="6820019" y="14933514"/>
            <a:ext cx="4" cy="86767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圓角矩形 273"/>
          <p:cNvSpPr/>
          <p:nvPr/>
        </p:nvSpPr>
        <p:spPr>
          <a:xfrm rot="16200000">
            <a:off x="2775681" y="12396522"/>
            <a:ext cx="1284761" cy="309619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35" name="圓角矩形 234"/>
          <p:cNvSpPr/>
          <p:nvPr/>
        </p:nvSpPr>
        <p:spPr>
          <a:xfrm>
            <a:off x="5368393" y="19303257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Clean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6" name="直線單箭頭接點 26"/>
          <p:cNvCxnSpPr>
            <a:endCxn id="269" idx="1"/>
          </p:cNvCxnSpPr>
          <p:nvPr/>
        </p:nvCxnSpPr>
        <p:spPr>
          <a:xfrm flipV="1">
            <a:off x="3417397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6"/>
          <p:cNvCxnSpPr>
            <a:endCxn id="261" idx="1"/>
          </p:cNvCxnSpPr>
          <p:nvPr/>
        </p:nvCxnSpPr>
        <p:spPr>
          <a:xfrm flipV="1">
            <a:off x="6820022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群組 237"/>
          <p:cNvGrpSpPr/>
          <p:nvPr/>
        </p:nvGrpSpPr>
        <p:grpSpPr>
          <a:xfrm>
            <a:off x="2643350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267" name="圓角矩形 266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8" name="圓角矩形 267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9" name="圓角矩形 268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0" name="圓角矩形 269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1" name="圓角矩形 270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39" name="群組 238"/>
          <p:cNvGrpSpPr/>
          <p:nvPr/>
        </p:nvGrpSpPr>
        <p:grpSpPr>
          <a:xfrm>
            <a:off x="5117117" y="9511650"/>
            <a:ext cx="3405804" cy="1284761"/>
            <a:chOff x="6675620" y="3905410"/>
            <a:chExt cx="3405804" cy="1673561"/>
          </a:xfrm>
          <a:solidFill>
            <a:schemeClr val="accent4"/>
          </a:solidFill>
        </p:grpSpPr>
        <p:sp>
          <p:nvSpPr>
            <p:cNvPr id="256" name="圓角矩形 255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7" name="圓角矩形 256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8" name="圓角矩形 257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9" name="圓角矩形 258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0" name="圓角矩形 259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1" name="圓角矩形 260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2" name="圓角矩形 261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3" name="圓角矩形 262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4" name="圓角矩形 263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5" name="圓角矩形 264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6" name="圓角矩形 265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240" name="圓角矩形 239"/>
          <p:cNvSpPr/>
          <p:nvPr/>
        </p:nvSpPr>
        <p:spPr>
          <a:xfrm>
            <a:off x="5233557" y="15801185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41" name="直線單箭頭接點 26"/>
          <p:cNvCxnSpPr>
            <a:endCxn id="240" idx="2"/>
          </p:cNvCxnSpPr>
          <p:nvPr/>
        </p:nvCxnSpPr>
        <p:spPr>
          <a:xfrm flipV="1">
            <a:off x="6820019" y="17201006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群組 241"/>
          <p:cNvGrpSpPr/>
          <p:nvPr/>
        </p:nvGrpSpPr>
        <p:grpSpPr>
          <a:xfrm>
            <a:off x="5117118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45" name="圓角矩形 244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6" name="圓角矩形 245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7" name="圓角矩形 246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8" name="圓角矩形 247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9" name="圓角矩形 248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0" name="圓角矩形 249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1" name="圓角矩形 250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2" name="圓角矩形 251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3" name="圓角矩形 252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4" name="圓角矩形 253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5" name="圓角矩形 254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43" name="直線單箭頭接點 26"/>
          <p:cNvCxnSpPr>
            <a:stCxn id="250" idx="3"/>
          </p:cNvCxnSpPr>
          <p:nvPr/>
        </p:nvCxnSpPr>
        <p:spPr>
          <a:xfrm flipV="1">
            <a:off x="6820023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圓角矩形 243"/>
          <p:cNvSpPr/>
          <p:nvPr/>
        </p:nvSpPr>
        <p:spPr>
          <a:xfrm>
            <a:off x="2425257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77" name="手繪多邊形 276"/>
          <p:cNvSpPr/>
          <p:nvPr/>
        </p:nvSpPr>
        <p:spPr>
          <a:xfrm>
            <a:off x="4869686" y="17687317"/>
            <a:ext cx="3900668" cy="1187109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78549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62293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480029 h 1302319"/>
              <a:gd name="connsiteX1" fmla="*/ 81023 w 3900668"/>
              <a:gd name="connsiteY1" fmla="*/ 480029 h 1302319"/>
              <a:gd name="connsiteX2" fmla="*/ 434179 w 3900668"/>
              <a:gd name="connsiteY2" fmla="*/ 329172 h 1302319"/>
              <a:gd name="connsiteX3" fmla="*/ 613458 w 3900668"/>
              <a:gd name="connsiteY3" fmla="*/ 1290257 h 1302319"/>
              <a:gd name="connsiteX4" fmla="*/ 810228 w 3900668"/>
              <a:gd name="connsiteY4" fmla="*/ 885143 h 1302319"/>
              <a:gd name="connsiteX5" fmla="*/ 925975 w 3900668"/>
              <a:gd name="connsiteY5" fmla="*/ 1128211 h 1302319"/>
              <a:gd name="connsiteX6" fmla="*/ 1215342 w 3900668"/>
              <a:gd name="connsiteY6" fmla="*/ 445305 h 1302319"/>
              <a:gd name="connsiteX7" fmla="*/ 1377387 w 3900668"/>
              <a:gd name="connsiteY7" fmla="*/ 595262 h 1302319"/>
              <a:gd name="connsiteX8" fmla="*/ 1597306 w 3900668"/>
              <a:gd name="connsiteY8" fmla="*/ 479000 h 1302319"/>
              <a:gd name="connsiteX9" fmla="*/ 1875099 w 3900668"/>
              <a:gd name="connsiteY9" fmla="*/ 1232384 h 1302319"/>
              <a:gd name="connsiteX10" fmla="*/ 2164466 w 3900668"/>
              <a:gd name="connsiteY10" fmla="*/ 5467 h 1302319"/>
              <a:gd name="connsiteX11" fmla="*/ 2291787 w 3900668"/>
              <a:gd name="connsiteY11" fmla="*/ 769396 h 1302319"/>
              <a:gd name="connsiteX12" fmla="*/ 2569580 w 3900668"/>
              <a:gd name="connsiteY12" fmla="*/ 468455 h 1302319"/>
              <a:gd name="connsiteX13" fmla="*/ 2812648 w 3900668"/>
              <a:gd name="connsiteY13" fmla="*/ 1139786 h 1302319"/>
              <a:gd name="connsiteX14" fmla="*/ 2916820 w 3900668"/>
              <a:gd name="connsiteY14" fmla="*/ 873568 h 1302319"/>
              <a:gd name="connsiteX15" fmla="*/ 3044142 w 3900668"/>
              <a:gd name="connsiteY15" fmla="*/ 1081913 h 1302319"/>
              <a:gd name="connsiteX16" fmla="*/ 3368233 w 3900668"/>
              <a:gd name="connsiteY16" fmla="*/ 526328 h 1302319"/>
              <a:gd name="connsiteX17" fmla="*/ 3495554 w 3900668"/>
              <a:gd name="connsiteY17" fmla="*/ 780971 h 1302319"/>
              <a:gd name="connsiteX18" fmla="*/ 3773347 w 3900668"/>
              <a:gd name="connsiteY18" fmla="*/ 364282 h 1302319"/>
              <a:gd name="connsiteX19" fmla="*/ 3900668 w 3900668"/>
              <a:gd name="connsiteY19" fmla="*/ 815695 h 1302319"/>
              <a:gd name="connsiteX0" fmla="*/ 0 w 3900668"/>
              <a:gd name="connsiteY0" fmla="*/ 704456 h 1462793"/>
              <a:gd name="connsiteX1" fmla="*/ 81023 w 3900668"/>
              <a:gd name="connsiteY1" fmla="*/ 704456 h 1462793"/>
              <a:gd name="connsiteX2" fmla="*/ 434179 w 3900668"/>
              <a:gd name="connsiteY2" fmla="*/ 553599 h 1462793"/>
              <a:gd name="connsiteX3" fmla="*/ 704898 w 3900668"/>
              <a:gd name="connsiteY3" fmla="*/ 11004 h 1462793"/>
              <a:gd name="connsiteX4" fmla="*/ 810228 w 3900668"/>
              <a:gd name="connsiteY4" fmla="*/ 1109570 h 1462793"/>
              <a:gd name="connsiteX5" fmla="*/ 925975 w 3900668"/>
              <a:gd name="connsiteY5" fmla="*/ 1352638 h 1462793"/>
              <a:gd name="connsiteX6" fmla="*/ 1215342 w 3900668"/>
              <a:gd name="connsiteY6" fmla="*/ 669732 h 1462793"/>
              <a:gd name="connsiteX7" fmla="*/ 1377387 w 3900668"/>
              <a:gd name="connsiteY7" fmla="*/ 819689 h 1462793"/>
              <a:gd name="connsiteX8" fmla="*/ 1597306 w 3900668"/>
              <a:gd name="connsiteY8" fmla="*/ 703427 h 1462793"/>
              <a:gd name="connsiteX9" fmla="*/ 1875099 w 3900668"/>
              <a:gd name="connsiteY9" fmla="*/ 1456811 h 1462793"/>
              <a:gd name="connsiteX10" fmla="*/ 2164466 w 3900668"/>
              <a:gd name="connsiteY10" fmla="*/ 229894 h 1462793"/>
              <a:gd name="connsiteX11" fmla="*/ 2291787 w 3900668"/>
              <a:gd name="connsiteY11" fmla="*/ 993823 h 1462793"/>
              <a:gd name="connsiteX12" fmla="*/ 2569580 w 3900668"/>
              <a:gd name="connsiteY12" fmla="*/ 692882 h 1462793"/>
              <a:gd name="connsiteX13" fmla="*/ 2812648 w 3900668"/>
              <a:gd name="connsiteY13" fmla="*/ 1364213 h 1462793"/>
              <a:gd name="connsiteX14" fmla="*/ 2916820 w 3900668"/>
              <a:gd name="connsiteY14" fmla="*/ 1097995 h 1462793"/>
              <a:gd name="connsiteX15" fmla="*/ 3044142 w 3900668"/>
              <a:gd name="connsiteY15" fmla="*/ 1306340 h 1462793"/>
              <a:gd name="connsiteX16" fmla="*/ 3368233 w 3900668"/>
              <a:gd name="connsiteY16" fmla="*/ 750755 h 1462793"/>
              <a:gd name="connsiteX17" fmla="*/ 3495554 w 3900668"/>
              <a:gd name="connsiteY17" fmla="*/ 1005398 h 1462793"/>
              <a:gd name="connsiteX18" fmla="*/ 3773347 w 3900668"/>
              <a:gd name="connsiteY18" fmla="*/ 588709 h 1462793"/>
              <a:gd name="connsiteX19" fmla="*/ 3900668 w 3900668"/>
              <a:gd name="connsiteY19" fmla="*/ 1040122 h 146279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135298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97095 w 3900668"/>
              <a:gd name="connsiteY5" fmla="*/ 72306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63143">
                <a:moveTo>
                  <a:pt x="0" y="704806"/>
                </a:moveTo>
                <a:cubicBezTo>
                  <a:pt x="7716" y="745317"/>
                  <a:pt x="8660" y="729949"/>
                  <a:pt x="81023" y="704806"/>
                </a:cubicBezTo>
                <a:cubicBezTo>
                  <a:pt x="153386" y="679663"/>
                  <a:pt x="330200" y="669524"/>
                  <a:pt x="434179" y="553949"/>
                </a:cubicBezTo>
                <a:cubicBezTo>
                  <a:pt x="538158" y="438374"/>
                  <a:pt x="645610" y="-83001"/>
                  <a:pt x="704898" y="11354"/>
                </a:cubicBezTo>
                <a:cubicBezTo>
                  <a:pt x="764186" y="105709"/>
                  <a:pt x="741209" y="1001461"/>
                  <a:pt x="789908" y="1120080"/>
                </a:cubicBezTo>
                <a:cubicBezTo>
                  <a:pt x="838607" y="1238699"/>
                  <a:pt x="927883" y="748961"/>
                  <a:pt x="997095" y="723068"/>
                </a:cubicBezTo>
                <a:cubicBezTo>
                  <a:pt x="1066307" y="697175"/>
                  <a:pt x="1141800" y="948560"/>
                  <a:pt x="1205182" y="964722"/>
                </a:cubicBezTo>
                <a:cubicBezTo>
                  <a:pt x="1268564" y="980884"/>
                  <a:pt x="1312033" y="863530"/>
                  <a:pt x="1377387" y="820039"/>
                </a:cubicBezTo>
                <a:cubicBezTo>
                  <a:pt x="1442741" y="776548"/>
                  <a:pt x="1514354" y="597590"/>
                  <a:pt x="1597306" y="703777"/>
                </a:cubicBezTo>
                <a:cubicBezTo>
                  <a:pt x="1680258" y="809964"/>
                  <a:pt x="1780572" y="1536083"/>
                  <a:pt x="1875099" y="1457161"/>
                </a:cubicBezTo>
                <a:cubicBezTo>
                  <a:pt x="1969626" y="1378239"/>
                  <a:pt x="2079778" y="353129"/>
                  <a:pt x="2164466" y="230244"/>
                </a:cubicBezTo>
                <a:cubicBezTo>
                  <a:pt x="2249154" y="107359"/>
                  <a:pt x="2319095" y="561409"/>
                  <a:pt x="2383227" y="719853"/>
                </a:cubicBezTo>
                <a:cubicBezTo>
                  <a:pt x="2447359" y="878297"/>
                  <a:pt x="2484463" y="1154740"/>
                  <a:pt x="2549260" y="1180912"/>
                </a:cubicBezTo>
                <a:cubicBezTo>
                  <a:pt x="2614057" y="1207084"/>
                  <a:pt x="2710748" y="890644"/>
                  <a:pt x="2772008" y="876883"/>
                </a:cubicBezTo>
                <a:cubicBezTo>
                  <a:pt x="2833268" y="863122"/>
                  <a:pt x="2862998" y="1079204"/>
                  <a:pt x="2916820" y="1098345"/>
                </a:cubicBezTo>
                <a:cubicBezTo>
                  <a:pt x="2970642" y="1117486"/>
                  <a:pt x="3019707" y="1007270"/>
                  <a:pt x="3094942" y="991730"/>
                </a:cubicBezTo>
                <a:cubicBezTo>
                  <a:pt x="3170178" y="976190"/>
                  <a:pt x="3298078" y="1107755"/>
                  <a:pt x="3368233" y="1005105"/>
                </a:cubicBezTo>
                <a:cubicBezTo>
                  <a:pt x="3438388" y="902455"/>
                  <a:pt x="3456822" y="352036"/>
                  <a:pt x="3515874" y="375828"/>
                </a:cubicBezTo>
                <a:cubicBezTo>
                  <a:pt x="3574926" y="399620"/>
                  <a:pt x="3658415" y="1037085"/>
                  <a:pt x="3722547" y="1147859"/>
                </a:cubicBezTo>
                <a:cubicBezTo>
                  <a:pt x="3786679" y="1258633"/>
                  <a:pt x="3870767" y="817659"/>
                  <a:pt x="3900668" y="1040472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圓角矩形 283"/>
          <p:cNvSpPr/>
          <p:nvPr/>
        </p:nvSpPr>
        <p:spPr>
          <a:xfrm>
            <a:off x="13444464" y="7017319"/>
            <a:ext cx="4533913" cy="1851950"/>
          </a:xfrm>
          <a:prstGeom prst="roundRect">
            <a:avLst>
              <a:gd name="adj" fmla="val 12899"/>
            </a:avLst>
          </a:prstGeom>
          <a:solidFill>
            <a:srgbClr val="D8BEEC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Decoder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85" name="直線單箭頭接點 26"/>
          <p:cNvCxnSpPr>
            <a:stCxn id="163" idx="3"/>
            <a:endCxn id="284" idx="2"/>
          </p:cNvCxnSpPr>
          <p:nvPr/>
        </p:nvCxnSpPr>
        <p:spPr>
          <a:xfrm flipH="1" flipV="1">
            <a:off x="15711421" y="8869269"/>
            <a:ext cx="3" cy="64238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群組 285"/>
          <p:cNvGrpSpPr/>
          <p:nvPr/>
        </p:nvGrpSpPr>
        <p:grpSpPr>
          <a:xfrm>
            <a:off x="14008520" y="5336593"/>
            <a:ext cx="3405804" cy="1284761"/>
            <a:chOff x="6675620" y="3905410"/>
            <a:chExt cx="3405804" cy="1673561"/>
          </a:xfrm>
          <a:solidFill>
            <a:srgbClr val="D8BEEC"/>
          </a:solidFill>
        </p:grpSpPr>
        <p:sp>
          <p:nvSpPr>
            <p:cNvPr id="287" name="圓角矩形 28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8" name="圓角矩形 287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9" name="圓角矩形 288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0" name="圓角矩形 289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1" name="圓角矩形 290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2" name="圓角矩形 291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3" name="圓角矩形 292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4" name="圓角矩形 293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5" name="圓角矩形 294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6" name="圓角矩形 295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7" name="圓角矩形 296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98" name="直線單箭頭接點 26"/>
          <p:cNvCxnSpPr>
            <a:stCxn id="123" idx="3"/>
            <a:endCxn id="284" idx="1"/>
          </p:cNvCxnSpPr>
          <p:nvPr/>
        </p:nvCxnSpPr>
        <p:spPr>
          <a:xfrm rot="5400000" flipH="1" flipV="1">
            <a:off x="12090243" y="8161851"/>
            <a:ext cx="1572777" cy="1135665"/>
          </a:xfrm>
          <a:prstGeom prst="bent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單箭頭接點 26"/>
          <p:cNvCxnSpPr>
            <a:stCxn id="284" idx="0"/>
            <a:endCxn id="292" idx="1"/>
          </p:cNvCxnSpPr>
          <p:nvPr/>
        </p:nvCxnSpPr>
        <p:spPr>
          <a:xfrm flipV="1">
            <a:off x="15711421" y="6621354"/>
            <a:ext cx="4" cy="39596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單箭頭接點 26"/>
          <p:cNvCxnSpPr>
            <a:stCxn id="255" idx="2"/>
            <a:endCxn id="302" idx="1"/>
          </p:cNvCxnSpPr>
          <p:nvPr/>
        </p:nvCxnSpPr>
        <p:spPr>
          <a:xfrm flipV="1">
            <a:off x="8522923" y="10627875"/>
            <a:ext cx="383250" cy="3663258"/>
          </a:xfrm>
          <a:prstGeom prst="curvedConnector5">
            <a:avLst>
              <a:gd name="adj1" fmla="val 59648"/>
              <a:gd name="adj2" fmla="val 42560"/>
              <a:gd name="adj3" fmla="val 40352"/>
            </a:avLst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26"/>
          <p:cNvCxnSpPr>
            <a:stCxn id="127" idx="0"/>
            <a:endCxn id="302" idx="3"/>
          </p:cNvCxnSpPr>
          <p:nvPr/>
        </p:nvCxnSpPr>
        <p:spPr>
          <a:xfrm rot="10800000" flipV="1">
            <a:off x="11034166" y="10154031"/>
            <a:ext cx="2974355" cy="473844"/>
          </a:xfrm>
          <a:prstGeom prst="bentConnector3">
            <a:avLst>
              <a:gd name="adj1" fmla="val 50000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圓角矩形 301"/>
          <p:cNvSpPr/>
          <p:nvPr/>
        </p:nvSpPr>
        <p:spPr>
          <a:xfrm>
            <a:off x="8906173" y="9927965"/>
            <a:ext cx="2127992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303" name="直線單箭頭接點 26"/>
          <p:cNvCxnSpPr>
            <a:stCxn id="95" idx="2"/>
            <a:endCxn id="274" idx="1"/>
          </p:cNvCxnSpPr>
          <p:nvPr/>
        </p:nvCxnSpPr>
        <p:spPr>
          <a:xfrm flipH="1" flipV="1">
            <a:off x="3418062" y="13193712"/>
            <a:ext cx="9665448" cy="1097557"/>
          </a:xfrm>
          <a:prstGeom prst="bentConnector4">
            <a:avLst>
              <a:gd name="adj1" fmla="val -5913"/>
              <a:gd name="adj2" fmla="val -608263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單箭頭接點 26"/>
          <p:cNvCxnSpPr>
            <a:stCxn id="104" idx="1"/>
            <a:endCxn id="244" idx="3"/>
          </p:cNvCxnSpPr>
          <p:nvPr/>
        </p:nvCxnSpPr>
        <p:spPr>
          <a:xfrm flipH="1">
            <a:off x="8087280" y="12267737"/>
            <a:ext cx="3229379" cy="0"/>
          </a:xfrm>
          <a:prstGeom prst="straightConnector1">
            <a:avLst/>
          </a:prstGeom>
          <a:ln w="825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圓角矩形 305"/>
          <p:cNvSpPr/>
          <p:nvPr/>
        </p:nvSpPr>
        <p:spPr>
          <a:xfrm>
            <a:off x="8368112" y="11566432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Momentum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11" name="圓角矩形 110"/>
          <p:cNvSpPr/>
          <p:nvPr/>
        </p:nvSpPr>
        <p:spPr>
          <a:xfrm>
            <a:off x="14124959" y="3481594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99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12" name="手繪多邊形 111"/>
          <p:cNvSpPr/>
          <p:nvPr/>
        </p:nvSpPr>
        <p:spPr>
          <a:xfrm>
            <a:off x="13642585" y="1842356"/>
            <a:ext cx="3900668" cy="1187109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78549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62293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480029 h 1302319"/>
              <a:gd name="connsiteX1" fmla="*/ 81023 w 3900668"/>
              <a:gd name="connsiteY1" fmla="*/ 480029 h 1302319"/>
              <a:gd name="connsiteX2" fmla="*/ 434179 w 3900668"/>
              <a:gd name="connsiteY2" fmla="*/ 329172 h 1302319"/>
              <a:gd name="connsiteX3" fmla="*/ 613458 w 3900668"/>
              <a:gd name="connsiteY3" fmla="*/ 1290257 h 1302319"/>
              <a:gd name="connsiteX4" fmla="*/ 810228 w 3900668"/>
              <a:gd name="connsiteY4" fmla="*/ 885143 h 1302319"/>
              <a:gd name="connsiteX5" fmla="*/ 925975 w 3900668"/>
              <a:gd name="connsiteY5" fmla="*/ 1128211 h 1302319"/>
              <a:gd name="connsiteX6" fmla="*/ 1215342 w 3900668"/>
              <a:gd name="connsiteY6" fmla="*/ 445305 h 1302319"/>
              <a:gd name="connsiteX7" fmla="*/ 1377387 w 3900668"/>
              <a:gd name="connsiteY7" fmla="*/ 595262 h 1302319"/>
              <a:gd name="connsiteX8" fmla="*/ 1597306 w 3900668"/>
              <a:gd name="connsiteY8" fmla="*/ 479000 h 1302319"/>
              <a:gd name="connsiteX9" fmla="*/ 1875099 w 3900668"/>
              <a:gd name="connsiteY9" fmla="*/ 1232384 h 1302319"/>
              <a:gd name="connsiteX10" fmla="*/ 2164466 w 3900668"/>
              <a:gd name="connsiteY10" fmla="*/ 5467 h 1302319"/>
              <a:gd name="connsiteX11" fmla="*/ 2291787 w 3900668"/>
              <a:gd name="connsiteY11" fmla="*/ 769396 h 1302319"/>
              <a:gd name="connsiteX12" fmla="*/ 2569580 w 3900668"/>
              <a:gd name="connsiteY12" fmla="*/ 468455 h 1302319"/>
              <a:gd name="connsiteX13" fmla="*/ 2812648 w 3900668"/>
              <a:gd name="connsiteY13" fmla="*/ 1139786 h 1302319"/>
              <a:gd name="connsiteX14" fmla="*/ 2916820 w 3900668"/>
              <a:gd name="connsiteY14" fmla="*/ 873568 h 1302319"/>
              <a:gd name="connsiteX15" fmla="*/ 3044142 w 3900668"/>
              <a:gd name="connsiteY15" fmla="*/ 1081913 h 1302319"/>
              <a:gd name="connsiteX16" fmla="*/ 3368233 w 3900668"/>
              <a:gd name="connsiteY16" fmla="*/ 526328 h 1302319"/>
              <a:gd name="connsiteX17" fmla="*/ 3495554 w 3900668"/>
              <a:gd name="connsiteY17" fmla="*/ 780971 h 1302319"/>
              <a:gd name="connsiteX18" fmla="*/ 3773347 w 3900668"/>
              <a:gd name="connsiteY18" fmla="*/ 364282 h 1302319"/>
              <a:gd name="connsiteX19" fmla="*/ 3900668 w 3900668"/>
              <a:gd name="connsiteY19" fmla="*/ 815695 h 1302319"/>
              <a:gd name="connsiteX0" fmla="*/ 0 w 3900668"/>
              <a:gd name="connsiteY0" fmla="*/ 704456 h 1462793"/>
              <a:gd name="connsiteX1" fmla="*/ 81023 w 3900668"/>
              <a:gd name="connsiteY1" fmla="*/ 704456 h 1462793"/>
              <a:gd name="connsiteX2" fmla="*/ 434179 w 3900668"/>
              <a:gd name="connsiteY2" fmla="*/ 553599 h 1462793"/>
              <a:gd name="connsiteX3" fmla="*/ 704898 w 3900668"/>
              <a:gd name="connsiteY3" fmla="*/ 11004 h 1462793"/>
              <a:gd name="connsiteX4" fmla="*/ 810228 w 3900668"/>
              <a:gd name="connsiteY4" fmla="*/ 1109570 h 1462793"/>
              <a:gd name="connsiteX5" fmla="*/ 925975 w 3900668"/>
              <a:gd name="connsiteY5" fmla="*/ 1352638 h 1462793"/>
              <a:gd name="connsiteX6" fmla="*/ 1215342 w 3900668"/>
              <a:gd name="connsiteY6" fmla="*/ 669732 h 1462793"/>
              <a:gd name="connsiteX7" fmla="*/ 1377387 w 3900668"/>
              <a:gd name="connsiteY7" fmla="*/ 819689 h 1462793"/>
              <a:gd name="connsiteX8" fmla="*/ 1597306 w 3900668"/>
              <a:gd name="connsiteY8" fmla="*/ 703427 h 1462793"/>
              <a:gd name="connsiteX9" fmla="*/ 1875099 w 3900668"/>
              <a:gd name="connsiteY9" fmla="*/ 1456811 h 1462793"/>
              <a:gd name="connsiteX10" fmla="*/ 2164466 w 3900668"/>
              <a:gd name="connsiteY10" fmla="*/ 229894 h 1462793"/>
              <a:gd name="connsiteX11" fmla="*/ 2291787 w 3900668"/>
              <a:gd name="connsiteY11" fmla="*/ 993823 h 1462793"/>
              <a:gd name="connsiteX12" fmla="*/ 2569580 w 3900668"/>
              <a:gd name="connsiteY12" fmla="*/ 692882 h 1462793"/>
              <a:gd name="connsiteX13" fmla="*/ 2812648 w 3900668"/>
              <a:gd name="connsiteY13" fmla="*/ 1364213 h 1462793"/>
              <a:gd name="connsiteX14" fmla="*/ 2916820 w 3900668"/>
              <a:gd name="connsiteY14" fmla="*/ 1097995 h 1462793"/>
              <a:gd name="connsiteX15" fmla="*/ 3044142 w 3900668"/>
              <a:gd name="connsiteY15" fmla="*/ 1306340 h 1462793"/>
              <a:gd name="connsiteX16" fmla="*/ 3368233 w 3900668"/>
              <a:gd name="connsiteY16" fmla="*/ 750755 h 1462793"/>
              <a:gd name="connsiteX17" fmla="*/ 3495554 w 3900668"/>
              <a:gd name="connsiteY17" fmla="*/ 1005398 h 1462793"/>
              <a:gd name="connsiteX18" fmla="*/ 3773347 w 3900668"/>
              <a:gd name="connsiteY18" fmla="*/ 588709 h 1462793"/>
              <a:gd name="connsiteX19" fmla="*/ 3900668 w 3900668"/>
              <a:gd name="connsiteY19" fmla="*/ 1040122 h 146279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135298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97095 w 3900668"/>
              <a:gd name="connsiteY5" fmla="*/ 72306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63143">
                <a:moveTo>
                  <a:pt x="0" y="704806"/>
                </a:moveTo>
                <a:cubicBezTo>
                  <a:pt x="7716" y="745317"/>
                  <a:pt x="8660" y="729949"/>
                  <a:pt x="81023" y="704806"/>
                </a:cubicBezTo>
                <a:cubicBezTo>
                  <a:pt x="153386" y="679663"/>
                  <a:pt x="330200" y="669524"/>
                  <a:pt x="434179" y="553949"/>
                </a:cubicBezTo>
                <a:cubicBezTo>
                  <a:pt x="538158" y="438374"/>
                  <a:pt x="645610" y="-83001"/>
                  <a:pt x="704898" y="11354"/>
                </a:cubicBezTo>
                <a:cubicBezTo>
                  <a:pt x="764186" y="105709"/>
                  <a:pt x="741209" y="1001461"/>
                  <a:pt x="789908" y="1120080"/>
                </a:cubicBezTo>
                <a:cubicBezTo>
                  <a:pt x="838607" y="1238699"/>
                  <a:pt x="927883" y="748961"/>
                  <a:pt x="997095" y="723068"/>
                </a:cubicBezTo>
                <a:cubicBezTo>
                  <a:pt x="1066307" y="697175"/>
                  <a:pt x="1141800" y="948560"/>
                  <a:pt x="1205182" y="964722"/>
                </a:cubicBezTo>
                <a:cubicBezTo>
                  <a:pt x="1268564" y="980884"/>
                  <a:pt x="1312033" y="863530"/>
                  <a:pt x="1377387" y="820039"/>
                </a:cubicBezTo>
                <a:cubicBezTo>
                  <a:pt x="1442741" y="776548"/>
                  <a:pt x="1514354" y="597590"/>
                  <a:pt x="1597306" y="703777"/>
                </a:cubicBezTo>
                <a:cubicBezTo>
                  <a:pt x="1680258" y="809964"/>
                  <a:pt x="1780572" y="1536083"/>
                  <a:pt x="1875099" y="1457161"/>
                </a:cubicBezTo>
                <a:cubicBezTo>
                  <a:pt x="1969626" y="1378239"/>
                  <a:pt x="2079778" y="353129"/>
                  <a:pt x="2164466" y="230244"/>
                </a:cubicBezTo>
                <a:cubicBezTo>
                  <a:pt x="2249154" y="107359"/>
                  <a:pt x="2319095" y="561409"/>
                  <a:pt x="2383227" y="719853"/>
                </a:cubicBezTo>
                <a:cubicBezTo>
                  <a:pt x="2447359" y="878297"/>
                  <a:pt x="2484463" y="1154740"/>
                  <a:pt x="2549260" y="1180912"/>
                </a:cubicBezTo>
                <a:cubicBezTo>
                  <a:pt x="2614057" y="1207084"/>
                  <a:pt x="2710748" y="890644"/>
                  <a:pt x="2772008" y="876883"/>
                </a:cubicBezTo>
                <a:cubicBezTo>
                  <a:pt x="2833268" y="863122"/>
                  <a:pt x="2862998" y="1079204"/>
                  <a:pt x="2916820" y="1098345"/>
                </a:cubicBezTo>
                <a:cubicBezTo>
                  <a:pt x="2970642" y="1117486"/>
                  <a:pt x="3019707" y="1007270"/>
                  <a:pt x="3094942" y="991730"/>
                </a:cubicBezTo>
                <a:cubicBezTo>
                  <a:pt x="3170178" y="976190"/>
                  <a:pt x="3298078" y="1107755"/>
                  <a:pt x="3368233" y="1005105"/>
                </a:cubicBezTo>
                <a:cubicBezTo>
                  <a:pt x="3438388" y="902455"/>
                  <a:pt x="3456822" y="352036"/>
                  <a:pt x="3515874" y="375828"/>
                </a:cubicBezTo>
                <a:cubicBezTo>
                  <a:pt x="3574926" y="399620"/>
                  <a:pt x="3658415" y="1037085"/>
                  <a:pt x="3722547" y="1147859"/>
                </a:cubicBezTo>
                <a:cubicBezTo>
                  <a:pt x="3786679" y="1258633"/>
                  <a:pt x="3870767" y="817659"/>
                  <a:pt x="3900668" y="1040472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圓角矩形 112"/>
          <p:cNvSpPr/>
          <p:nvPr/>
        </p:nvSpPr>
        <p:spPr>
          <a:xfrm>
            <a:off x="14201451" y="518049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Enhanced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14" name="直線單箭頭接點 26"/>
          <p:cNvCxnSpPr>
            <a:stCxn id="111" idx="0"/>
          </p:cNvCxnSpPr>
          <p:nvPr/>
        </p:nvCxnSpPr>
        <p:spPr>
          <a:xfrm flipV="1">
            <a:off x="15711421" y="3029465"/>
            <a:ext cx="0" cy="452129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26"/>
          <p:cNvCxnSpPr>
            <a:stCxn id="292" idx="3"/>
            <a:endCxn id="111" idx="2"/>
          </p:cNvCxnSpPr>
          <p:nvPr/>
        </p:nvCxnSpPr>
        <p:spPr>
          <a:xfrm flipH="1" flipV="1">
            <a:off x="15711421" y="4881415"/>
            <a:ext cx="4" cy="455179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7129639" y="1687384"/>
            <a:ext cx="338006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19" name="直線單箭頭接點 26"/>
          <p:cNvCxnSpPr>
            <a:stCxn id="112" idx="1"/>
            <a:endCxn id="118" idx="3"/>
          </p:cNvCxnSpPr>
          <p:nvPr/>
        </p:nvCxnSpPr>
        <p:spPr>
          <a:xfrm flipH="1" flipV="1">
            <a:off x="10509704" y="2387294"/>
            <a:ext cx="3213904" cy="2690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26"/>
          <p:cNvCxnSpPr>
            <a:stCxn id="277" idx="1"/>
            <a:endCxn id="118" idx="1"/>
          </p:cNvCxnSpPr>
          <p:nvPr/>
        </p:nvCxnSpPr>
        <p:spPr>
          <a:xfrm flipV="1">
            <a:off x="4950709" y="2387294"/>
            <a:ext cx="2178930" cy="15871862"/>
          </a:xfrm>
          <a:prstGeom prst="bentConnector5">
            <a:avLst>
              <a:gd name="adj1" fmla="val -154143"/>
              <a:gd name="adj2" fmla="val 100561"/>
              <a:gd name="adj3" fmla="val 89509"/>
            </a:avLst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圓角矩形 128"/>
          <p:cNvSpPr/>
          <p:nvPr/>
        </p:nvSpPr>
        <p:spPr>
          <a:xfrm>
            <a:off x="7354694" y="7243384"/>
            <a:ext cx="338006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31" name="直線單箭頭接點 26"/>
          <p:cNvCxnSpPr>
            <a:stCxn id="121" idx="0"/>
            <a:endCxn id="129" idx="3"/>
          </p:cNvCxnSpPr>
          <p:nvPr/>
        </p:nvCxnSpPr>
        <p:spPr>
          <a:xfrm rot="10800000">
            <a:off x="10734760" y="7943295"/>
            <a:ext cx="799993" cy="2215157"/>
          </a:xfrm>
          <a:prstGeom prst="bentConnector3">
            <a:avLst>
              <a:gd name="adj1" fmla="val 50000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26"/>
          <p:cNvCxnSpPr>
            <a:stCxn id="269" idx="3"/>
            <a:endCxn id="129" idx="1"/>
          </p:cNvCxnSpPr>
          <p:nvPr/>
        </p:nvCxnSpPr>
        <p:spPr>
          <a:xfrm rot="5400000" flipH="1" flipV="1">
            <a:off x="4599657" y="6761035"/>
            <a:ext cx="1572777" cy="3937297"/>
          </a:xfrm>
          <a:prstGeom prst="bentConnector2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26"/>
          <p:cNvCxnSpPr>
            <a:stCxn id="197" idx="1"/>
            <a:endCxn id="240" idx="3"/>
          </p:cNvCxnSpPr>
          <p:nvPr/>
        </p:nvCxnSpPr>
        <p:spPr>
          <a:xfrm flipH="1">
            <a:off x="8406481" y="16501096"/>
            <a:ext cx="5718478" cy="0"/>
          </a:xfrm>
          <a:prstGeom prst="straightConnector1">
            <a:avLst/>
          </a:prstGeom>
          <a:ln w="825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圓角矩形 144"/>
          <p:cNvSpPr/>
          <p:nvPr/>
        </p:nvSpPr>
        <p:spPr>
          <a:xfrm>
            <a:off x="9411372" y="16627973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Momentum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直線單箭頭接點 26"/>
          <p:cNvCxnSpPr>
            <a:stCxn id="104" idx="0"/>
            <a:endCxn id="116" idx="2"/>
          </p:cNvCxnSpPr>
          <p:nvPr/>
        </p:nvCxnSpPr>
        <p:spPr>
          <a:xfrm flipH="1" flipV="1">
            <a:off x="7113004" y="7725279"/>
            <a:ext cx="6449" cy="95268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26"/>
          <p:cNvCxnSpPr>
            <a:endCxn id="104" idx="2"/>
          </p:cNvCxnSpPr>
          <p:nvPr/>
        </p:nvCxnSpPr>
        <p:spPr>
          <a:xfrm flipV="1">
            <a:off x="7119453" y="10126756"/>
            <a:ext cx="0" cy="595986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圓角矩形 103"/>
          <p:cNvSpPr/>
          <p:nvPr/>
        </p:nvSpPr>
        <p:spPr>
          <a:xfrm>
            <a:off x="5094129" y="8677962"/>
            <a:ext cx="4050648" cy="1448794"/>
          </a:xfrm>
          <a:prstGeom prst="roundRect">
            <a:avLst>
              <a:gd name="adj" fmla="val 12899"/>
            </a:avLst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16" name="圓角矩形 115"/>
          <p:cNvSpPr/>
          <p:nvPr/>
        </p:nvSpPr>
        <p:spPr>
          <a:xfrm>
            <a:off x="5183821" y="6325458"/>
            <a:ext cx="3858366" cy="1399821"/>
          </a:xfrm>
          <a:prstGeom prst="roundRect">
            <a:avLst>
              <a:gd name="adj" fmla="val 12899"/>
            </a:avLst>
          </a:prstGeom>
          <a:solidFill>
            <a:srgbClr val="FF5B9D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Predict Net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34" name="直線單箭頭接點 26"/>
          <p:cNvCxnSpPr>
            <a:stCxn id="136" idx="0"/>
            <a:endCxn id="141" idx="2"/>
          </p:cNvCxnSpPr>
          <p:nvPr/>
        </p:nvCxnSpPr>
        <p:spPr>
          <a:xfrm flipV="1">
            <a:off x="13342404" y="7725279"/>
            <a:ext cx="0" cy="95268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26"/>
          <p:cNvCxnSpPr>
            <a:endCxn id="136" idx="2"/>
          </p:cNvCxnSpPr>
          <p:nvPr/>
        </p:nvCxnSpPr>
        <p:spPr>
          <a:xfrm flipV="1">
            <a:off x="13342404" y="10126756"/>
            <a:ext cx="0" cy="595986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圓角矩形 135"/>
          <p:cNvSpPr/>
          <p:nvPr/>
        </p:nvSpPr>
        <p:spPr>
          <a:xfrm>
            <a:off x="11317080" y="8677962"/>
            <a:ext cx="4050648" cy="1448794"/>
          </a:xfrm>
          <a:prstGeom prst="roundRect">
            <a:avLst>
              <a:gd name="adj" fmla="val 12899"/>
            </a:avLst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Encoder’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39" name="直線單箭頭接點 26"/>
          <p:cNvCxnSpPr>
            <a:stCxn id="104" idx="3"/>
            <a:endCxn id="136" idx="1"/>
          </p:cNvCxnSpPr>
          <p:nvPr/>
        </p:nvCxnSpPr>
        <p:spPr>
          <a:xfrm>
            <a:off x="9144777" y="9402359"/>
            <a:ext cx="2172303" cy="0"/>
          </a:xfrm>
          <a:prstGeom prst="straightConnector1">
            <a:avLst/>
          </a:prstGeom>
          <a:ln w="635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圓角矩形 140"/>
          <p:cNvSpPr/>
          <p:nvPr/>
        </p:nvSpPr>
        <p:spPr>
          <a:xfrm>
            <a:off x="11730826" y="6325459"/>
            <a:ext cx="322315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L2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42" name="直線單箭頭接點 26"/>
          <p:cNvCxnSpPr>
            <a:stCxn id="116" idx="3"/>
            <a:endCxn id="141" idx="1"/>
          </p:cNvCxnSpPr>
          <p:nvPr/>
        </p:nvCxnSpPr>
        <p:spPr>
          <a:xfrm>
            <a:off x="9042187" y="7025369"/>
            <a:ext cx="268863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圓角矩形 145"/>
          <p:cNvSpPr/>
          <p:nvPr/>
        </p:nvSpPr>
        <p:spPr>
          <a:xfrm>
            <a:off x="9677694" y="11633164"/>
            <a:ext cx="1100020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</a:t>
            </a:r>
            <a:endParaRPr lang="zh-TW" altLang="en-US" sz="44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47" name="圓角矩形 146"/>
          <p:cNvSpPr/>
          <p:nvPr/>
        </p:nvSpPr>
        <p:spPr>
          <a:xfrm>
            <a:off x="8779301" y="8055260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Momentum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69" name="圓角矩形 168"/>
          <p:cNvSpPr/>
          <p:nvPr/>
        </p:nvSpPr>
        <p:spPr>
          <a:xfrm>
            <a:off x="8827573" y="5310287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66"/>
                </a:solidFill>
                <a:latin typeface="SauceCodePro Nerd Font" panose="020B0509030403020204" pitchFamily="49" charset="0"/>
              </a:rPr>
              <a:t>Backward</a:t>
            </a:r>
            <a:endParaRPr lang="zh-TW" altLang="en-US" sz="3600" dirty="0">
              <a:solidFill>
                <a:srgbClr val="FF0066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6200000">
            <a:off x="4766042" y="5995476"/>
            <a:ext cx="656174" cy="656174"/>
          </a:xfrm>
          <a:prstGeom prst="arc">
            <a:avLst/>
          </a:prstGeom>
          <a:ln w="44450">
            <a:solidFill>
              <a:srgbClr val="FF0066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>
            <a:stCxn id="52" idx="2"/>
          </p:cNvCxnSpPr>
          <p:nvPr/>
        </p:nvCxnSpPr>
        <p:spPr>
          <a:xfrm>
            <a:off x="5094129" y="5995476"/>
            <a:ext cx="6903268" cy="0"/>
          </a:xfrm>
          <a:prstGeom prst="line">
            <a:avLst/>
          </a:prstGeom>
          <a:ln w="44450">
            <a:solidFill>
              <a:srgbClr val="FF0066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>
            <a:stCxn id="52" idx="0"/>
          </p:cNvCxnSpPr>
          <p:nvPr/>
        </p:nvCxnSpPr>
        <p:spPr>
          <a:xfrm>
            <a:off x="4766042" y="6323563"/>
            <a:ext cx="0" cy="3803193"/>
          </a:xfrm>
          <a:prstGeom prst="line">
            <a:avLst/>
          </a:prstGeom>
          <a:ln w="4445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圓角矩形 191"/>
          <p:cNvSpPr/>
          <p:nvPr/>
        </p:nvSpPr>
        <p:spPr>
          <a:xfrm>
            <a:off x="13342403" y="10016231"/>
            <a:ext cx="1293610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+N</a:t>
            </a:r>
            <a:r>
              <a:rPr lang="en-US" altLang="zh-TW" sz="4400" baseline="-250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2</a:t>
            </a:r>
            <a:endParaRPr lang="en-US" altLang="zh-TW" sz="44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60" name="右大括弧 59"/>
          <p:cNvSpPr/>
          <p:nvPr/>
        </p:nvSpPr>
        <p:spPr>
          <a:xfrm rot="5400000">
            <a:off x="9808854" y="8002332"/>
            <a:ext cx="837700" cy="6229400"/>
          </a:xfrm>
          <a:prstGeom prst="rightBrace">
            <a:avLst>
              <a:gd name="adj1" fmla="val 53815"/>
              <a:gd name="adj2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圓角矩形 194"/>
          <p:cNvSpPr/>
          <p:nvPr/>
        </p:nvSpPr>
        <p:spPr>
          <a:xfrm>
            <a:off x="7113003" y="10016231"/>
            <a:ext cx="1293610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+N</a:t>
            </a:r>
            <a:r>
              <a:rPr lang="en-US" altLang="zh-TW" sz="4400" baseline="-250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1</a:t>
            </a:r>
            <a:endParaRPr lang="en-US" altLang="zh-TW" sz="44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1" name="直線接點 230"/>
          <p:cNvCxnSpPr/>
          <p:nvPr/>
        </p:nvCxnSpPr>
        <p:spPr>
          <a:xfrm>
            <a:off x="15830282" y="6323563"/>
            <a:ext cx="0" cy="1843009"/>
          </a:xfrm>
          <a:prstGeom prst="line">
            <a:avLst/>
          </a:prstGeom>
          <a:ln w="44450">
            <a:solidFill>
              <a:srgbClr val="FF006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十字形 64"/>
          <p:cNvSpPr/>
          <p:nvPr/>
        </p:nvSpPr>
        <p:spPr>
          <a:xfrm rot="18900000">
            <a:off x="15267828" y="7858673"/>
            <a:ext cx="1124908" cy="1124908"/>
          </a:xfrm>
          <a:prstGeom prst="plus">
            <a:avLst>
              <a:gd name="adj" fmla="val 47704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5121668" y="8357840"/>
            <a:ext cx="10812491" cy="10699277"/>
            <a:chOff x="5121668" y="8357840"/>
            <a:chExt cx="10812491" cy="10699277"/>
          </a:xfrm>
        </p:grpSpPr>
        <p:cxnSp>
          <p:nvCxnSpPr>
            <p:cNvPr id="72" name="直線單箭頭接點 26"/>
            <p:cNvCxnSpPr>
              <a:stCxn id="74" idx="0"/>
              <a:endCxn id="75" idx="2"/>
            </p:cNvCxnSpPr>
            <p:nvPr/>
          </p:nvCxnSpPr>
          <p:spPr>
            <a:xfrm flipV="1">
              <a:off x="7435976" y="14410368"/>
              <a:ext cx="0" cy="52221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26"/>
            <p:cNvCxnSpPr>
              <a:endCxn id="74" idx="2"/>
            </p:cNvCxnSpPr>
            <p:nvPr/>
          </p:nvCxnSpPr>
          <p:spPr>
            <a:xfrm flipV="1">
              <a:off x="7435976" y="16381374"/>
              <a:ext cx="0" cy="59598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圓角矩形 73"/>
            <p:cNvSpPr/>
            <p:nvPr/>
          </p:nvSpPr>
          <p:spPr>
            <a:xfrm>
              <a:off x="5410652" y="14932580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5506793" y="13010547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A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5500344" y="11169433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B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7" name="直線單箭頭接點 26"/>
            <p:cNvCxnSpPr>
              <a:stCxn id="75" idx="0"/>
              <a:endCxn id="76" idx="2"/>
            </p:cNvCxnSpPr>
            <p:nvPr/>
          </p:nvCxnSpPr>
          <p:spPr>
            <a:xfrm flipH="1" flipV="1">
              <a:off x="7429527" y="12569254"/>
              <a:ext cx="6449" cy="44129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26"/>
            <p:cNvCxnSpPr>
              <a:stCxn id="80" idx="0"/>
              <a:endCxn id="81" idx="2"/>
            </p:cNvCxnSpPr>
            <p:nvPr/>
          </p:nvCxnSpPr>
          <p:spPr>
            <a:xfrm flipV="1">
              <a:off x="13658927" y="14410368"/>
              <a:ext cx="0" cy="52221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26"/>
            <p:cNvCxnSpPr>
              <a:endCxn id="80" idx="2"/>
            </p:cNvCxnSpPr>
            <p:nvPr/>
          </p:nvCxnSpPr>
          <p:spPr>
            <a:xfrm flipV="1">
              <a:off x="13658927" y="16381374"/>
              <a:ext cx="0" cy="59598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圓角矩形 79"/>
            <p:cNvSpPr/>
            <p:nvPr/>
          </p:nvSpPr>
          <p:spPr>
            <a:xfrm>
              <a:off x="11633603" y="14932580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11729744" y="13010547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A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2" name="直線單箭頭接點 26"/>
            <p:cNvCxnSpPr>
              <a:stCxn id="81" idx="0"/>
              <a:endCxn id="98" idx="2"/>
            </p:cNvCxnSpPr>
            <p:nvPr/>
          </p:nvCxnSpPr>
          <p:spPr>
            <a:xfrm flipH="1" flipV="1">
              <a:off x="13658926" y="12569253"/>
              <a:ext cx="1" cy="44129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圓角矩形 84"/>
            <p:cNvSpPr/>
            <p:nvPr/>
          </p:nvSpPr>
          <p:spPr>
            <a:xfrm>
              <a:off x="5824398" y="9014441"/>
              <a:ext cx="3223155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L2 Loss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6" name="直線單箭頭接點 26"/>
            <p:cNvCxnSpPr>
              <a:stCxn id="76" idx="0"/>
              <a:endCxn id="85" idx="2"/>
            </p:cNvCxnSpPr>
            <p:nvPr/>
          </p:nvCxnSpPr>
          <p:spPr>
            <a:xfrm flipV="1">
              <a:off x="7429527" y="10414261"/>
              <a:ext cx="6449" cy="75517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9994217" y="17887782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5121668" y="8357840"/>
              <a:ext cx="2781334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2" name="直線接點 91"/>
            <p:cNvCxnSpPr/>
            <p:nvPr/>
          </p:nvCxnSpPr>
          <p:spPr>
            <a:xfrm>
              <a:off x="5121669" y="8686140"/>
              <a:ext cx="0" cy="7752564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圓角矩形 92"/>
            <p:cNvSpPr/>
            <p:nvPr/>
          </p:nvSpPr>
          <p:spPr>
            <a:xfrm>
              <a:off x="13658926" y="16270849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右大括弧 93"/>
            <p:cNvSpPr/>
            <p:nvPr/>
          </p:nvSpPr>
          <p:spPr>
            <a:xfrm rot="5400000">
              <a:off x="10125377" y="14256950"/>
              <a:ext cx="837700" cy="622940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圓角矩形 94"/>
            <p:cNvSpPr/>
            <p:nvPr/>
          </p:nvSpPr>
          <p:spPr>
            <a:xfrm>
              <a:off x="7429526" y="16270849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8" name="圓角矩形 97"/>
            <p:cNvSpPr/>
            <p:nvPr/>
          </p:nvSpPr>
          <p:spPr>
            <a:xfrm>
              <a:off x="11729743" y="11169432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B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5" name="直線單箭頭接點 26"/>
            <p:cNvCxnSpPr>
              <a:stCxn id="81" idx="1"/>
              <a:endCxn id="85" idx="3"/>
            </p:cNvCxnSpPr>
            <p:nvPr/>
          </p:nvCxnSpPr>
          <p:spPr>
            <a:xfrm rot="10800000">
              <a:off x="9047554" y="9714352"/>
              <a:ext cx="2682191" cy="3996107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圓角矩形 109"/>
            <p:cNvSpPr/>
            <p:nvPr/>
          </p:nvSpPr>
          <p:spPr>
            <a:xfrm>
              <a:off x="12047351" y="9014441"/>
              <a:ext cx="3223155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L2 Loss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11" name="直線單箭頭接點 26"/>
            <p:cNvCxnSpPr>
              <a:stCxn id="75" idx="3"/>
              <a:endCxn id="110" idx="1"/>
            </p:cNvCxnSpPr>
            <p:nvPr/>
          </p:nvCxnSpPr>
          <p:spPr>
            <a:xfrm flipV="1">
              <a:off x="9365159" y="9714351"/>
              <a:ext cx="2682192" cy="3996107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26"/>
            <p:cNvCxnSpPr>
              <a:stCxn id="98" idx="0"/>
              <a:endCxn id="110" idx="2"/>
            </p:cNvCxnSpPr>
            <p:nvPr/>
          </p:nvCxnSpPr>
          <p:spPr>
            <a:xfrm flipV="1">
              <a:off x="13658926" y="10414261"/>
              <a:ext cx="3" cy="75517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flipH="1">
              <a:off x="11270615" y="10088374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十字形 119"/>
            <p:cNvSpPr/>
            <p:nvPr/>
          </p:nvSpPr>
          <p:spPr>
            <a:xfrm rot="19794520">
              <a:off x="10729655" y="10947352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接點 120"/>
            <p:cNvCxnSpPr/>
            <p:nvPr/>
          </p:nvCxnSpPr>
          <p:spPr>
            <a:xfrm rot="19800000" flipH="1">
              <a:off x="9555954" y="10087536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十字形 121"/>
            <p:cNvSpPr/>
            <p:nvPr/>
          </p:nvSpPr>
          <p:spPr>
            <a:xfrm rot="17994520">
              <a:off x="9391812" y="10945879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5934159" y="8686140"/>
              <a:ext cx="0" cy="7752564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圓角矩形 127"/>
            <p:cNvSpPr/>
            <p:nvPr/>
          </p:nvSpPr>
          <p:spPr>
            <a:xfrm>
              <a:off x="13198546" y="8357840"/>
              <a:ext cx="273561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4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直線單箭頭接點 26"/>
          <p:cNvCxnSpPr>
            <a:stCxn id="74" idx="0"/>
            <a:endCxn id="76" idx="2"/>
          </p:cNvCxnSpPr>
          <p:nvPr/>
        </p:nvCxnSpPr>
        <p:spPr>
          <a:xfrm flipH="1" flipV="1">
            <a:off x="7429527" y="12569254"/>
            <a:ext cx="6449" cy="7551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26"/>
          <p:cNvCxnSpPr>
            <a:endCxn id="74" idx="2"/>
          </p:cNvCxnSpPr>
          <p:nvPr/>
        </p:nvCxnSpPr>
        <p:spPr>
          <a:xfrm flipV="1">
            <a:off x="7435976" y="14773218"/>
            <a:ext cx="0" cy="595986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圓角矩形 73"/>
          <p:cNvSpPr/>
          <p:nvPr/>
        </p:nvSpPr>
        <p:spPr>
          <a:xfrm>
            <a:off x="5410652" y="13324424"/>
            <a:ext cx="4050648" cy="1448794"/>
          </a:xfrm>
          <a:prstGeom prst="roundRect">
            <a:avLst>
              <a:gd name="adj" fmla="val 12899"/>
            </a:avLst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5500344" y="11169433"/>
            <a:ext cx="3858366" cy="1399821"/>
          </a:xfrm>
          <a:prstGeom prst="roundRect">
            <a:avLst>
              <a:gd name="adj" fmla="val 12899"/>
            </a:avLst>
          </a:prstGeom>
          <a:solidFill>
            <a:srgbClr val="FF5B9D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rPr>
              <a:t>Predict Net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78" name="直線單箭頭接點 26"/>
          <p:cNvCxnSpPr>
            <a:stCxn id="80" idx="0"/>
            <a:endCxn id="98" idx="2"/>
          </p:cNvCxnSpPr>
          <p:nvPr/>
        </p:nvCxnSpPr>
        <p:spPr>
          <a:xfrm flipH="1" flipV="1">
            <a:off x="13658926" y="12569253"/>
            <a:ext cx="1" cy="7551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26"/>
          <p:cNvCxnSpPr>
            <a:endCxn id="80" idx="2"/>
          </p:cNvCxnSpPr>
          <p:nvPr/>
        </p:nvCxnSpPr>
        <p:spPr>
          <a:xfrm flipV="1">
            <a:off x="13658927" y="14773218"/>
            <a:ext cx="0" cy="595986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圓角矩形 79"/>
          <p:cNvSpPr/>
          <p:nvPr/>
        </p:nvSpPr>
        <p:spPr>
          <a:xfrm>
            <a:off x="11633603" y="13324424"/>
            <a:ext cx="4050648" cy="1448794"/>
          </a:xfrm>
          <a:prstGeom prst="roundRect">
            <a:avLst>
              <a:gd name="adj" fmla="val 12899"/>
            </a:avLst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85" name="圓角矩形 84"/>
          <p:cNvSpPr/>
          <p:nvPr/>
        </p:nvSpPr>
        <p:spPr>
          <a:xfrm>
            <a:off x="5824398" y="9014441"/>
            <a:ext cx="322315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L2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86" name="直線單箭頭接點 26"/>
          <p:cNvCxnSpPr>
            <a:stCxn id="76" idx="0"/>
            <a:endCxn id="85" idx="2"/>
          </p:cNvCxnSpPr>
          <p:nvPr/>
        </p:nvCxnSpPr>
        <p:spPr>
          <a:xfrm flipV="1">
            <a:off x="7429527" y="10414261"/>
            <a:ext cx="6449" cy="75517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86"/>
          <p:cNvSpPr/>
          <p:nvPr/>
        </p:nvSpPr>
        <p:spPr>
          <a:xfrm>
            <a:off x="9994217" y="16279626"/>
            <a:ext cx="1100020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</a:t>
            </a:r>
            <a:endParaRPr lang="zh-TW" altLang="en-US" sz="44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89" name="圓角矩形 88"/>
          <p:cNvSpPr/>
          <p:nvPr/>
        </p:nvSpPr>
        <p:spPr>
          <a:xfrm>
            <a:off x="5121668" y="8357840"/>
            <a:ext cx="2781334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66"/>
                </a:solidFill>
                <a:latin typeface="SauceCodePro Nerd Font" panose="020B0509030403020204" pitchFamily="49" charset="0"/>
              </a:rPr>
              <a:t>Backward</a:t>
            </a:r>
            <a:endParaRPr lang="zh-TW" altLang="en-US" sz="3600" dirty="0">
              <a:solidFill>
                <a:srgbClr val="FF0066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92" name="直線接點 91"/>
          <p:cNvCxnSpPr/>
          <p:nvPr/>
        </p:nvCxnSpPr>
        <p:spPr>
          <a:xfrm>
            <a:off x="5121669" y="8686140"/>
            <a:ext cx="0" cy="6087078"/>
          </a:xfrm>
          <a:prstGeom prst="line">
            <a:avLst/>
          </a:prstGeom>
          <a:ln w="4445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圓角矩形 92"/>
          <p:cNvSpPr/>
          <p:nvPr/>
        </p:nvSpPr>
        <p:spPr>
          <a:xfrm>
            <a:off x="13658926" y="14662693"/>
            <a:ext cx="1293610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+N</a:t>
            </a:r>
            <a:r>
              <a:rPr lang="en-US" altLang="zh-TW" sz="4400" baseline="-250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2</a:t>
            </a:r>
            <a:endParaRPr lang="en-US" altLang="zh-TW" sz="44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94" name="右大括弧 93"/>
          <p:cNvSpPr/>
          <p:nvPr/>
        </p:nvSpPr>
        <p:spPr>
          <a:xfrm rot="5400000">
            <a:off x="10125377" y="12648794"/>
            <a:ext cx="837700" cy="6229400"/>
          </a:xfrm>
          <a:prstGeom prst="rightBrace">
            <a:avLst>
              <a:gd name="adj1" fmla="val 53815"/>
              <a:gd name="adj2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圓角矩形 94"/>
          <p:cNvSpPr/>
          <p:nvPr/>
        </p:nvSpPr>
        <p:spPr>
          <a:xfrm>
            <a:off x="7429526" y="14662693"/>
            <a:ext cx="1293610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+N</a:t>
            </a:r>
            <a:r>
              <a:rPr lang="en-US" altLang="zh-TW" sz="4400" baseline="-250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1</a:t>
            </a:r>
            <a:endParaRPr lang="en-US" altLang="zh-TW" sz="44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98" name="圓角矩形 97"/>
          <p:cNvSpPr/>
          <p:nvPr/>
        </p:nvSpPr>
        <p:spPr>
          <a:xfrm>
            <a:off x="11729743" y="11169432"/>
            <a:ext cx="3858366" cy="1399821"/>
          </a:xfrm>
          <a:prstGeom prst="roundRect">
            <a:avLst>
              <a:gd name="adj" fmla="val 12899"/>
            </a:avLst>
          </a:prstGeom>
          <a:solidFill>
            <a:srgbClr val="FF5B9D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rPr>
              <a:t>Predict Net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05" name="直線單箭頭接點 26"/>
          <p:cNvCxnSpPr>
            <a:stCxn id="80" idx="1"/>
            <a:endCxn id="85" idx="3"/>
          </p:cNvCxnSpPr>
          <p:nvPr/>
        </p:nvCxnSpPr>
        <p:spPr>
          <a:xfrm rot="10800000">
            <a:off x="9047553" y="9714351"/>
            <a:ext cx="2586050" cy="4334470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圓角矩形 109"/>
          <p:cNvSpPr/>
          <p:nvPr/>
        </p:nvSpPr>
        <p:spPr>
          <a:xfrm>
            <a:off x="12047351" y="9014441"/>
            <a:ext cx="322315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L2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11" name="直線單箭頭接點 26"/>
          <p:cNvCxnSpPr>
            <a:stCxn id="74" idx="3"/>
            <a:endCxn id="110" idx="1"/>
          </p:cNvCxnSpPr>
          <p:nvPr/>
        </p:nvCxnSpPr>
        <p:spPr>
          <a:xfrm flipV="1">
            <a:off x="9461300" y="9714351"/>
            <a:ext cx="2586051" cy="4334470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26"/>
          <p:cNvCxnSpPr>
            <a:stCxn id="98" idx="0"/>
            <a:endCxn id="110" idx="2"/>
          </p:cNvCxnSpPr>
          <p:nvPr/>
        </p:nvCxnSpPr>
        <p:spPr>
          <a:xfrm flipV="1">
            <a:off x="13658926" y="10414261"/>
            <a:ext cx="3" cy="7551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 flipH="1">
            <a:off x="11270615" y="10088374"/>
            <a:ext cx="300325" cy="1128017"/>
          </a:xfrm>
          <a:prstGeom prst="line">
            <a:avLst/>
          </a:prstGeom>
          <a:ln w="44450">
            <a:solidFill>
              <a:srgbClr val="FF006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十字形 119"/>
          <p:cNvSpPr/>
          <p:nvPr/>
        </p:nvSpPr>
        <p:spPr>
          <a:xfrm rot="19794520">
            <a:off x="10729655" y="10947352"/>
            <a:ext cx="979370" cy="979370"/>
          </a:xfrm>
          <a:prstGeom prst="plus">
            <a:avLst>
              <a:gd name="adj" fmla="val 47704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直線接點 120"/>
          <p:cNvCxnSpPr/>
          <p:nvPr/>
        </p:nvCxnSpPr>
        <p:spPr>
          <a:xfrm rot="19800000" flipH="1">
            <a:off x="9555954" y="10087536"/>
            <a:ext cx="300325" cy="1128017"/>
          </a:xfrm>
          <a:prstGeom prst="line">
            <a:avLst/>
          </a:prstGeom>
          <a:ln w="44450">
            <a:solidFill>
              <a:srgbClr val="FF006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十字形 121"/>
          <p:cNvSpPr/>
          <p:nvPr/>
        </p:nvSpPr>
        <p:spPr>
          <a:xfrm rot="17994520">
            <a:off x="9391812" y="10945879"/>
            <a:ext cx="979370" cy="979370"/>
          </a:xfrm>
          <a:prstGeom prst="plus">
            <a:avLst>
              <a:gd name="adj" fmla="val 47704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接點 126"/>
          <p:cNvCxnSpPr/>
          <p:nvPr/>
        </p:nvCxnSpPr>
        <p:spPr>
          <a:xfrm>
            <a:off x="15934159" y="8686140"/>
            <a:ext cx="0" cy="6087078"/>
          </a:xfrm>
          <a:prstGeom prst="line">
            <a:avLst/>
          </a:prstGeom>
          <a:ln w="4445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圓角矩形 127"/>
          <p:cNvSpPr/>
          <p:nvPr/>
        </p:nvSpPr>
        <p:spPr>
          <a:xfrm>
            <a:off x="13198546" y="8357840"/>
            <a:ext cx="273561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66"/>
                </a:solidFill>
                <a:latin typeface="SauceCodePro Nerd Font" panose="020B0509030403020204" pitchFamily="49" charset="0"/>
              </a:rPr>
              <a:t>Backward</a:t>
            </a:r>
            <a:endParaRPr lang="zh-TW" altLang="en-US" sz="3600" dirty="0">
              <a:solidFill>
                <a:srgbClr val="FF0066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406864" y="6472132"/>
            <a:ext cx="13090965" cy="5486627"/>
            <a:chOff x="3406864" y="6472132"/>
            <a:chExt cx="13090965" cy="5486627"/>
          </a:xfrm>
        </p:grpSpPr>
        <p:sp>
          <p:nvSpPr>
            <p:cNvPr id="145" name="圓角矩形 144"/>
            <p:cNvSpPr/>
            <p:nvPr/>
          </p:nvSpPr>
          <p:spPr>
            <a:xfrm>
              <a:off x="3406864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6" name="圓角矩形 145"/>
            <p:cNvSpPr/>
            <p:nvPr/>
          </p:nvSpPr>
          <p:spPr>
            <a:xfrm>
              <a:off x="13594576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" name="手繪多邊形 1"/>
            <p:cNvSpPr/>
            <p:nvPr/>
          </p:nvSpPr>
          <p:spPr>
            <a:xfrm rot="5400000">
              <a:off x="2908157" y="7879338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單箭頭接點 26"/>
            <p:cNvCxnSpPr>
              <a:stCxn id="104" idx="0"/>
              <a:endCxn id="102" idx="2"/>
            </p:cNvCxnSpPr>
            <p:nvPr/>
          </p:nvCxnSpPr>
          <p:spPr>
            <a:xfrm rot="5400000" flipV="1">
              <a:off x="8328841" y="8242799"/>
              <a:ext cx="0" cy="5222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endCxn id="104" idx="2"/>
            </p:cNvCxnSpPr>
            <p:nvPr/>
          </p:nvCxnSpPr>
          <p:spPr>
            <a:xfrm rot="5400000" flipV="1">
              <a:off x="6150790" y="8035754"/>
              <a:ext cx="0" cy="93630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手繪多邊形 226"/>
            <p:cNvSpPr/>
            <p:nvPr/>
          </p:nvSpPr>
          <p:spPr>
            <a:xfrm rot="5400000">
              <a:off x="13095869" y="7933011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圓角矩形 103"/>
            <p:cNvSpPr/>
            <p:nvPr/>
          </p:nvSpPr>
          <p:spPr>
            <a:xfrm rot="5400000">
              <a:off x="5318014" y="7779508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2" name="圓角矩形 101"/>
            <p:cNvSpPr/>
            <p:nvPr/>
          </p:nvSpPr>
          <p:spPr>
            <a:xfrm rot="5400000">
              <a:off x="7360674" y="7803994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A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 rot="5400000">
              <a:off x="9201788" y="7797545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B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18" name="直線單箭頭接點 26"/>
            <p:cNvCxnSpPr>
              <a:stCxn id="102" idx="0"/>
              <a:endCxn id="116" idx="2"/>
            </p:cNvCxnSpPr>
            <p:nvPr/>
          </p:nvCxnSpPr>
          <p:spPr>
            <a:xfrm rot="5400000" flipH="1" flipV="1">
              <a:off x="10207190" y="8280034"/>
              <a:ext cx="6449" cy="441293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26"/>
            <p:cNvCxnSpPr>
              <a:stCxn id="21" idx="0"/>
            </p:cNvCxnSpPr>
            <p:nvPr/>
          </p:nvCxnSpPr>
          <p:spPr>
            <a:xfrm rot="5400000" flipV="1">
              <a:off x="14057114" y="8155982"/>
              <a:ext cx="0" cy="682948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圓角矩形 20"/>
            <p:cNvSpPr/>
            <p:nvPr/>
          </p:nvSpPr>
          <p:spPr>
            <a:xfrm rot="5400000">
              <a:off x="10965919" y="7773059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" name="直線單箭頭接點 26"/>
            <p:cNvCxnSpPr>
              <a:stCxn id="116" idx="0"/>
              <a:endCxn id="21" idx="2"/>
            </p:cNvCxnSpPr>
            <p:nvPr/>
          </p:nvCxnSpPr>
          <p:spPr>
            <a:xfrm rot="5400000" flipV="1">
              <a:off x="12048864" y="8279474"/>
              <a:ext cx="0" cy="43596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5334225" y="6472132"/>
            <a:ext cx="11163604" cy="5486627"/>
            <a:chOff x="5334225" y="6472132"/>
            <a:chExt cx="11163604" cy="5486627"/>
          </a:xfrm>
        </p:grpSpPr>
        <p:sp>
          <p:nvSpPr>
            <p:cNvPr id="145" name="圓角矩形 144"/>
            <p:cNvSpPr/>
            <p:nvPr/>
          </p:nvSpPr>
          <p:spPr>
            <a:xfrm>
              <a:off x="5334225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6" name="圓角矩形 145"/>
            <p:cNvSpPr/>
            <p:nvPr/>
          </p:nvSpPr>
          <p:spPr>
            <a:xfrm>
              <a:off x="13594576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" name="手繪多邊形 1"/>
            <p:cNvSpPr/>
            <p:nvPr/>
          </p:nvSpPr>
          <p:spPr>
            <a:xfrm rot="5400000">
              <a:off x="4835518" y="7879338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單箭頭接點 26"/>
            <p:cNvCxnSpPr>
              <a:stCxn id="104" idx="0"/>
              <a:endCxn id="116" idx="2"/>
            </p:cNvCxnSpPr>
            <p:nvPr/>
          </p:nvCxnSpPr>
          <p:spPr>
            <a:xfrm flipV="1">
              <a:off x="9995096" y="8497456"/>
              <a:ext cx="435965" cy="644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endCxn id="104" idx="2"/>
            </p:cNvCxnSpPr>
            <p:nvPr/>
          </p:nvCxnSpPr>
          <p:spPr>
            <a:xfrm rot="5400000" flipV="1">
              <a:off x="8078151" y="8035754"/>
              <a:ext cx="0" cy="93630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手繪多邊形 226"/>
            <p:cNvSpPr/>
            <p:nvPr/>
          </p:nvSpPr>
          <p:spPr>
            <a:xfrm rot="5400000">
              <a:off x="13095869" y="7933011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圓角矩形 103"/>
            <p:cNvSpPr/>
            <p:nvPr/>
          </p:nvSpPr>
          <p:spPr>
            <a:xfrm rot="5400000">
              <a:off x="7245375" y="7779508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 rot="5400000">
              <a:off x="9201788" y="7797545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>
                <a:alpha val="23000"/>
              </a:srgbClr>
            </a:solidFill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5" name="直線單箭頭接點 26"/>
            <p:cNvCxnSpPr>
              <a:stCxn id="21" idx="0"/>
            </p:cNvCxnSpPr>
            <p:nvPr/>
          </p:nvCxnSpPr>
          <p:spPr>
            <a:xfrm rot="5400000" flipV="1">
              <a:off x="14057114" y="8155982"/>
              <a:ext cx="0" cy="682948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圓角矩形 20"/>
            <p:cNvSpPr/>
            <p:nvPr/>
          </p:nvSpPr>
          <p:spPr>
            <a:xfrm rot="5400000">
              <a:off x="10965919" y="7773059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" name="直線單箭頭接點 26"/>
            <p:cNvCxnSpPr>
              <a:stCxn id="116" idx="0"/>
              <a:endCxn id="21" idx="2"/>
            </p:cNvCxnSpPr>
            <p:nvPr/>
          </p:nvCxnSpPr>
          <p:spPr>
            <a:xfrm rot="5400000" flipV="1">
              <a:off x="12048864" y="8279474"/>
              <a:ext cx="0" cy="43596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1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457904" y="2509842"/>
            <a:ext cx="15345947" cy="16915595"/>
            <a:chOff x="2457904" y="2509842"/>
            <a:chExt cx="15345947" cy="16915595"/>
          </a:xfrm>
        </p:grpSpPr>
        <p:cxnSp>
          <p:nvCxnSpPr>
            <p:cNvPr id="85" name="直線單箭頭接點 26"/>
            <p:cNvCxnSpPr>
              <a:stCxn id="197" idx="0"/>
              <a:endCxn id="205" idx="1"/>
            </p:cNvCxnSpPr>
            <p:nvPr/>
          </p:nvCxnSpPr>
          <p:spPr>
            <a:xfrm flipV="1">
              <a:off x="7918066" y="14278194"/>
              <a:ext cx="4" cy="47583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手繪多邊形 1"/>
            <p:cNvSpPr/>
            <p:nvPr/>
          </p:nvSpPr>
          <p:spPr>
            <a:xfrm>
              <a:off x="5967733" y="16640163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0" name="群組 89"/>
            <p:cNvGrpSpPr/>
            <p:nvPr/>
          </p:nvGrpSpPr>
          <p:grpSpPr>
            <a:xfrm>
              <a:off x="3742062" y="12993569"/>
              <a:ext cx="1548093" cy="1284761"/>
              <a:chOff x="6118571" y="1409350"/>
              <a:chExt cx="1828800" cy="2521200"/>
            </a:xfrm>
            <a:solidFill>
              <a:srgbClr val="21C5FF"/>
            </a:solidFill>
          </p:grpSpPr>
          <p:sp>
            <p:nvSpPr>
              <p:cNvPr id="91" name="圓角矩形 9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2" name="圓角矩形 9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3" name="圓角矩形 9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4" name="圓角矩形 9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5" name="圓角矩形 9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96" name="直線單箭頭接點 26"/>
            <p:cNvCxnSpPr>
              <a:stCxn id="93" idx="3"/>
            </p:cNvCxnSpPr>
            <p:nvPr/>
          </p:nvCxnSpPr>
          <p:spPr>
            <a:xfrm flipV="1">
              <a:off x="4516109" y="12538392"/>
              <a:ext cx="0" cy="455177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3064480" y="14393390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0" name="圓角矩形 99"/>
            <p:cNvSpPr/>
            <p:nvPr/>
          </p:nvSpPr>
          <p:spPr>
            <a:xfrm>
              <a:off x="6466440" y="1825610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9" name="直線單箭頭接點 26"/>
            <p:cNvCxnSpPr>
              <a:endCxn id="123" idx="1"/>
            </p:cNvCxnSpPr>
            <p:nvPr/>
          </p:nvCxnSpPr>
          <p:spPr>
            <a:xfrm flipV="1">
              <a:off x="4515444" y="8616161"/>
              <a:ext cx="0" cy="207028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26"/>
            <p:cNvCxnSpPr>
              <a:endCxn id="163" idx="1"/>
            </p:cNvCxnSpPr>
            <p:nvPr/>
          </p:nvCxnSpPr>
          <p:spPr>
            <a:xfrm flipV="1">
              <a:off x="7918069" y="8611740"/>
              <a:ext cx="0" cy="207470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19" name="圓角矩形 118"/>
            <p:cNvSpPr/>
            <p:nvPr/>
          </p:nvSpPr>
          <p:spPr>
            <a:xfrm>
              <a:off x="4271514" y="9201737"/>
              <a:ext cx="4165600" cy="1247812"/>
            </a:xfrm>
            <a:prstGeom prst="roundRect">
              <a:avLst/>
            </a:prstGeom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</p:txBody>
        </p:sp>
        <p:grpSp>
          <p:nvGrpSpPr>
            <p:cNvPr id="120" name="群組 119"/>
            <p:cNvGrpSpPr/>
            <p:nvPr/>
          </p:nvGrpSpPr>
          <p:grpSpPr>
            <a:xfrm>
              <a:off x="3741397" y="7331400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21" name="圓角矩形 12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2" name="圓角矩形 12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3" name="圓角矩形 12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4" name="圓角矩形 12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5" name="圓角矩形 12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6215164" y="7326979"/>
              <a:ext cx="3405804" cy="1284761"/>
              <a:chOff x="6675620" y="3905410"/>
              <a:chExt cx="3405804" cy="1673561"/>
            </a:xfrm>
            <a:solidFill>
              <a:schemeClr val="accent4"/>
            </a:solidFill>
          </p:grpSpPr>
          <p:sp>
            <p:nvSpPr>
              <p:cNvPr id="127" name="圓角矩形 126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9" name="圓角矩形 158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0" name="圓角矩形 159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1" name="圓角矩形 160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圓角矩形 161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3" name="圓角矩形 162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4" name="圓角矩形 163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5" name="圓角矩形 164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6" name="圓角矩形 165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8" name="圓角矩形 167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171" name="圓角矩形 170"/>
            <p:cNvSpPr/>
            <p:nvPr/>
          </p:nvSpPr>
          <p:spPr>
            <a:xfrm>
              <a:off x="12204538" y="10686442"/>
              <a:ext cx="4533913" cy="1851950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grpSp>
          <p:nvGrpSpPr>
            <p:cNvPr id="173" name="群組 172"/>
            <p:cNvGrpSpPr/>
            <p:nvPr/>
          </p:nvGrpSpPr>
          <p:grpSpPr>
            <a:xfrm>
              <a:off x="12768592" y="12990452"/>
              <a:ext cx="3405804" cy="1284761"/>
              <a:chOff x="6675620" y="3905410"/>
              <a:chExt cx="3405804" cy="1673561"/>
            </a:xfrm>
            <a:solidFill>
              <a:schemeClr val="accent4"/>
            </a:solidFill>
          </p:grpSpPr>
          <p:sp>
            <p:nvSpPr>
              <p:cNvPr id="174" name="圓角矩形 173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5" name="圓角矩形 174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6" name="圓角矩形 175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7" name="圓角矩形 176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8" name="圓角矩形 177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9" name="圓角矩形 178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0" name="圓角矩形 179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1" name="圓角矩形 180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2" name="圓角矩形 181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3" name="圓角矩形 182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4" name="圓角矩形 183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85" name="群組 184"/>
            <p:cNvGrpSpPr/>
            <p:nvPr/>
          </p:nvGrpSpPr>
          <p:grpSpPr>
            <a:xfrm>
              <a:off x="10601262" y="12990451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86" name="圓角矩形 185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7" name="圓角矩形 186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8" name="圓角矩形 187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9" name="圓角矩形 188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0" name="圓角矩形 189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191" name="直線單箭頭接點 26"/>
            <p:cNvCxnSpPr>
              <a:stCxn id="188" idx="3"/>
              <a:endCxn id="171" idx="1"/>
            </p:cNvCxnSpPr>
            <p:nvPr/>
          </p:nvCxnSpPr>
          <p:spPr>
            <a:xfrm rot="5400000" flipH="1" flipV="1">
              <a:off x="11100906" y="11886820"/>
              <a:ext cx="1378034" cy="829229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26"/>
            <p:cNvCxnSpPr>
              <a:endCxn id="218" idx="1"/>
            </p:cNvCxnSpPr>
            <p:nvPr/>
          </p:nvCxnSpPr>
          <p:spPr>
            <a:xfrm flipV="1">
              <a:off x="14352992" y="8610098"/>
              <a:ext cx="3" cy="2088845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94" name="圓角矩形 193"/>
            <p:cNvSpPr/>
            <p:nvPr/>
          </p:nvSpPr>
          <p:spPr>
            <a:xfrm>
              <a:off x="12204538" y="9197044"/>
              <a:ext cx="4302621" cy="1247812"/>
            </a:xfrm>
            <a:prstGeom prst="roundRect">
              <a:avLst/>
            </a:prstGeom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</p:txBody>
        </p:sp>
        <p:cxnSp>
          <p:nvCxnSpPr>
            <p:cNvPr id="196" name="直線單箭頭接點 26"/>
            <p:cNvCxnSpPr>
              <a:stCxn id="179" idx="3"/>
              <a:endCxn id="171" idx="2"/>
            </p:cNvCxnSpPr>
            <p:nvPr/>
          </p:nvCxnSpPr>
          <p:spPr>
            <a:xfrm rot="16200000" flipV="1">
              <a:off x="14245466" y="12764422"/>
              <a:ext cx="452061" cy="2"/>
            </a:xfrm>
            <a:prstGeom prst="bentConnector3">
              <a:avLst>
                <a:gd name="adj1" fmla="val 50000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圓角矩形 196"/>
            <p:cNvSpPr/>
            <p:nvPr/>
          </p:nvSpPr>
          <p:spPr>
            <a:xfrm>
              <a:off x="6331604" y="14754030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98" name="直線單箭頭接點 26"/>
            <p:cNvCxnSpPr>
              <a:endCxn id="197" idx="2"/>
            </p:cNvCxnSpPr>
            <p:nvPr/>
          </p:nvCxnSpPr>
          <p:spPr>
            <a:xfrm flipV="1">
              <a:off x="7918066" y="16153851"/>
              <a:ext cx="0" cy="4863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群組 198"/>
            <p:cNvGrpSpPr/>
            <p:nvPr/>
          </p:nvGrpSpPr>
          <p:grpSpPr>
            <a:xfrm>
              <a:off x="6215165" y="12993433"/>
              <a:ext cx="3405804" cy="1284761"/>
              <a:chOff x="6675620" y="3905410"/>
              <a:chExt cx="3405804" cy="1673561"/>
            </a:xfrm>
            <a:solidFill>
              <a:srgbClr val="92D050"/>
            </a:solidFill>
          </p:grpSpPr>
          <p:sp>
            <p:nvSpPr>
              <p:cNvPr id="200" name="圓角矩形 199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1" name="圓角矩形 200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2" name="圓角矩形 201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圓角矩形 202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4" name="圓角矩形 203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5" name="圓角矩形 204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圓角矩形 205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7" name="圓角矩形 206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11" name="直線單箭頭接點 26"/>
            <p:cNvCxnSpPr>
              <a:stCxn id="205" idx="3"/>
            </p:cNvCxnSpPr>
            <p:nvPr/>
          </p:nvCxnSpPr>
          <p:spPr>
            <a:xfrm flipV="1">
              <a:off x="7918070" y="12538392"/>
              <a:ext cx="0" cy="45504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群組 211"/>
            <p:cNvGrpSpPr/>
            <p:nvPr/>
          </p:nvGrpSpPr>
          <p:grpSpPr>
            <a:xfrm>
              <a:off x="12650090" y="7325337"/>
              <a:ext cx="3405804" cy="1284761"/>
              <a:chOff x="6675620" y="3905410"/>
              <a:chExt cx="3405804" cy="1673561"/>
            </a:xfrm>
            <a:solidFill>
              <a:srgbClr val="D8BEEC"/>
            </a:solidFill>
          </p:grpSpPr>
          <p:sp>
            <p:nvSpPr>
              <p:cNvPr id="213" name="圓角矩形 212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4" name="圓角矩形 213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5" name="圓角矩形 214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6" name="圓角矩形 215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7" name="圓角矩形 216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8" name="圓角矩形 217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9" name="圓角矩形 218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0" name="圓角矩形 219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1" name="圓角矩形 220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2" name="圓角矩形 221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3" name="圓角矩形 222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225" name="圓角矩形 224"/>
            <p:cNvSpPr/>
            <p:nvPr/>
          </p:nvSpPr>
          <p:spPr>
            <a:xfrm>
              <a:off x="12766529" y="5473387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99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6" name="直線單箭頭接點 26"/>
            <p:cNvCxnSpPr>
              <a:stCxn id="218" idx="3"/>
              <a:endCxn id="225" idx="2"/>
            </p:cNvCxnSpPr>
            <p:nvPr/>
          </p:nvCxnSpPr>
          <p:spPr>
            <a:xfrm flipH="1" flipV="1">
              <a:off x="14352991" y="6873208"/>
              <a:ext cx="4" cy="452130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手繪多邊形 226"/>
            <p:cNvSpPr/>
            <p:nvPr/>
          </p:nvSpPr>
          <p:spPr>
            <a:xfrm>
              <a:off x="12284155" y="3834149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圓角矩形 227"/>
            <p:cNvSpPr/>
            <p:nvPr/>
          </p:nvSpPr>
          <p:spPr>
            <a:xfrm>
              <a:off x="12843021" y="250984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9" name="直線單箭頭接點 26"/>
            <p:cNvCxnSpPr>
              <a:stCxn id="225" idx="0"/>
            </p:cNvCxnSpPr>
            <p:nvPr/>
          </p:nvCxnSpPr>
          <p:spPr>
            <a:xfrm flipV="1">
              <a:off x="14352991" y="5021258"/>
              <a:ext cx="0" cy="45212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3523304" y="10686442"/>
              <a:ext cx="5662023" cy="1851950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5" name="圓角矩形 114"/>
            <p:cNvSpPr/>
            <p:nvPr/>
          </p:nvSpPr>
          <p:spPr>
            <a:xfrm>
              <a:off x="2457904" y="11027749"/>
              <a:ext cx="106540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1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×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9" name="圓角矩形 128"/>
            <p:cNvSpPr/>
            <p:nvPr/>
          </p:nvSpPr>
          <p:spPr>
            <a:xfrm>
              <a:off x="16738451" y="11026106"/>
              <a:ext cx="106540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1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×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7" name="直線單箭頭接點 26"/>
            <p:cNvCxnSpPr>
              <a:stCxn id="188" idx="3"/>
              <a:endCxn id="194" idx="1"/>
            </p:cNvCxnSpPr>
            <p:nvPr/>
          </p:nvCxnSpPr>
          <p:spPr>
            <a:xfrm rot="5400000" flipH="1" flipV="1">
              <a:off x="10205173" y="10991087"/>
              <a:ext cx="3169501" cy="829229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74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4849857" y="2977209"/>
            <a:ext cx="9846192" cy="11127698"/>
            <a:chOff x="4849857" y="2977209"/>
            <a:chExt cx="9846192" cy="11127698"/>
          </a:xfrm>
        </p:grpSpPr>
        <p:sp>
          <p:nvSpPr>
            <p:cNvPr id="38" name="圓角矩形 37"/>
            <p:cNvSpPr/>
            <p:nvPr/>
          </p:nvSpPr>
          <p:spPr>
            <a:xfrm>
              <a:off x="4849857" y="5139158"/>
              <a:ext cx="9846192" cy="6944295"/>
            </a:xfrm>
            <a:prstGeom prst="roundRect">
              <a:avLst>
                <a:gd name="adj" fmla="val 6228"/>
              </a:avLst>
            </a:prstGeom>
            <a:solidFill>
              <a:schemeClr val="accent4">
                <a:alpha val="12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6013173" y="9909767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MHA 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8" name="直線單箭頭接點 26"/>
            <p:cNvCxnSpPr>
              <a:stCxn id="117" idx="0"/>
              <a:endCxn id="67" idx="3"/>
            </p:cNvCxnSpPr>
            <p:nvPr/>
          </p:nvCxnSpPr>
          <p:spPr>
            <a:xfrm rot="16200000" flipV="1">
              <a:off x="9568356" y="10227420"/>
              <a:ext cx="1823467" cy="2587984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26"/>
            <p:cNvCxnSpPr>
              <a:stCxn id="67" idx="0"/>
              <a:endCxn id="59" idx="2"/>
            </p:cNvCxnSpPr>
            <p:nvPr/>
          </p:nvCxnSpPr>
          <p:spPr>
            <a:xfrm flipV="1">
              <a:off x="7599635" y="9523448"/>
              <a:ext cx="0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圓角矩形 88"/>
            <p:cNvSpPr/>
            <p:nvPr/>
          </p:nvSpPr>
          <p:spPr>
            <a:xfrm>
              <a:off x="10192356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8BC167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6" name="直線單箭頭接點 26"/>
            <p:cNvCxnSpPr>
              <a:stCxn id="99" idx="0"/>
              <a:endCxn id="67" idx="2"/>
            </p:cNvCxnSpPr>
            <p:nvPr/>
          </p:nvCxnSpPr>
          <p:spPr>
            <a:xfrm flipV="1">
              <a:off x="7599634" y="11309588"/>
              <a:ext cx="1" cy="109231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6148007" y="12401902"/>
              <a:ext cx="2903253" cy="170300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1" name="直線單箭頭接點 26"/>
            <p:cNvCxnSpPr>
              <a:stCxn id="117" idx="0"/>
              <a:endCxn id="89" idx="2"/>
            </p:cNvCxnSpPr>
            <p:nvPr/>
          </p:nvCxnSpPr>
          <p:spPr>
            <a:xfrm flipV="1">
              <a:off x="11774081" y="8004422"/>
              <a:ext cx="4737" cy="4428723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26"/>
            <p:cNvCxnSpPr>
              <a:endCxn id="87" idx="3"/>
            </p:cNvCxnSpPr>
            <p:nvPr/>
          </p:nvCxnSpPr>
          <p:spPr>
            <a:xfrm rot="5400000" flipH="1" flipV="1">
              <a:off x="9287272" y="8360138"/>
              <a:ext cx="6564818" cy="1581725"/>
            </a:xfrm>
            <a:prstGeom prst="bentConnector4">
              <a:avLst>
                <a:gd name="adj1" fmla="val 59408"/>
                <a:gd name="adj2" fmla="val 142073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26"/>
            <p:cNvCxnSpPr>
              <a:stCxn id="99" idx="0"/>
              <a:endCxn id="59" idx="1"/>
            </p:cNvCxnSpPr>
            <p:nvPr/>
          </p:nvCxnSpPr>
          <p:spPr>
            <a:xfrm rot="16200000" flipV="1">
              <a:off x="5192332" y="9994599"/>
              <a:ext cx="3228145" cy="1586461"/>
            </a:xfrm>
            <a:prstGeom prst="bentConnector4">
              <a:avLst>
                <a:gd name="adj1" fmla="val 20350"/>
                <a:gd name="adj2" fmla="val 138745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圓角矩形 56"/>
            <p:cNvSpPr/>
            <p:nvPr/>
          </p:nvSpPr>
          <p:spPr>
            <a:xfrm>
              <a:off x="6007535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21C5FF">
                <a:alpha val="71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Feed Forward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9" name="圓角矩形 58"/>
            <p:cNvSpPr/>
            <p:nvPr/>
          </p:nvSpPr>
          <p:spPr>
            <a:xfrm>
              <a:off x="6013173" y="8824065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4" name="直線單箭頭接點 26"/>
            <p:cNvCxnSpPr>
              <a:stCxn id="59" idx="0"/>
              <a:endCxn id="57" idx="2"/>
            </p:cNvCxnSpPr>
            <p:nvPr/>
          </p:nvCxnSpPr>
          <p:spPr>
            <a:xfrm flipH="1" flipV="1">
              <a:off x="7593997" y="8004422"/>
              <a:ext cx="5638" cy="819643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圓角矩形 76"/>
            <p:cNvSpPr/>
            <p:nvPr/>
          </p:nvSpPr>
          <p:spPr>
            <a:xfrm>
              <a:off x="6007535" y="5550143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8" name="直線單箭頭接點 26"/>
            <p:cNvCxnSpPr/>
            <p:nvPr/>
          </p:nvCxnSpPr>
          <p:spPr>
            <a:xfrm flipV="1">
              <a:off x="7593997" y="6218282"/>
              <a:ext cx="0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26"/>
            <p:cNvCxnSpPr>
              <a:stCxn id="59" idx="0"/>
              <a:endCxn id="77" idx="1"/>
            </p:cNvCxnSpPr>
            <p:nvPr/>
          </p:nvCxnSpPr>
          <p:spPr>
            <a:xfrm rot="16200000" flipV="1">
              <a:off x="5341470" y="6565900"/>
              <a:ext cx="2924230" cy="1592100"/>
            </a:xfrm>
            <a:prstGeom prst="bentConnector4">
              <a:avLst>
                <a:gd name="adj1" fmla="val 12751"/>
                <a:gd name="adj2" fmla="val 140203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10187620" y="5518899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8" name="直線單箭頭接點 26"/>
            <p:cNvCxnSpPr>
              <a:stCxn id="89" idx="0"/>
              <a:endCxn id="87" idx="2"/>
            </p:cNvCxnSpPr>
            <p:nvPr/>
          </p:nvCxnSpPr>
          <p:spPr>
            <a:xfrm flipH="1" flipV="1">
              <a:off x="11774082" y="6218282"/>
              <a:ext cx="4736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26"/>
            <p:cNvCxnSpPr>
              <a:stCxn id="77" idx="0"/>
              <a:endCxn id="105" idx="2"/>
            </p:cNvCxnSpPr>
            <p:nvPr/>
          </p:nvCxnSpPr>
          <p:spPr>
            <a:xfrm flipV="1">
              <a:off x="7593997" y="4592781"/>
              <a:ext cx="900" cy="95736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26"/>
            <p:cNvCxnSpPr>
              <a:stCxn id="87" idx="0"/>
              <a:endCxn id="106" idx="2"/>
            </p:cNvCxnSpPr>
            <p:nvPr/>
          </p:nvCxnSpPr>
          <p:spPr>
            <a:xfrm flipV="1">
              <a:off x="11774082" y="4651775"/>
              <a:ext cx="0" cy="86712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圓角矩形 104"/>
            <p:cNvSpPr/>
            <p:nvPr/>
          </p:nvSpPr>
          <p:spPr>
            <a:xfrm>
              <a:off x="6143270" y="2977209"/>
              <a:ext cx="2903253" cy="161557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6" name="圓角矩形 105"/>
            <p:cNvSpPr/>
            <p:nvPr/>
          </p:nvSpPr>
          <p:spPr>
            <a:xfrm>
              <a:off x="10065586" y="2980013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7" name="圓角矩形 116"/>
            <p:cNvSpPr/>
            <p:nvPr/>
          </p:nvSpPr>
          <p:spPr>
            <a:xfrm>
              <a:off x="10065585" y="12433145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0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群組 162"/>
          <p:cNvGrpSpPr/>
          <p:nvPr/>
        </p:nvGrpSpPr>
        <p:grpSpPr>
          <a:xfrm>
            <a:off x="6369100" y="2996252"/>
            <a:ext cx="8326948" cy="11108655"/>
            <a:chOff x="6369100" y="2996252"/>
            <a:chExt cx="8326948" cy="11108655"/>
          </a:xfrm>
        </p:grpSpPr>
        <p:sp>
          <p:nvSpPr>
            <p:cNvPr id="38" name="圓角矩形 37"/>
            <p:cNvSpPr/>
            <p:nvPr/>
          </p:nvSpPr>
          <p:spPr>
            <a:xfrm>
              <a:off x="9159239" y="5137132"/>
              <a:ext cx="5536809" cy="7051010"/>
            </a:xfrm>
            <a:prstGeom prst="roundRect">
              <a:avLst>
                <a:gd name="adj" fmla="val 6228"/>
              </a:avLst>
            </a:prstGeom>
            <a:solidFill>
              <a:srgbClr val="B482DA">
                <a:alpha val="12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10187620" y="10211205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MHA 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6" name="直線單箭頭接點 26"/>
            <p:cNvCxnSpPr>
              <a:stCxn id="67" idx="0"/>
              <a:endCxn id="59" idx="2"/>
            </p:cNvCxnSpPr>
            <p:nvPr/>
          </p:nvCxnSpPr>
          <p:spPr>
            <a:xfrm flipH="1" flipV="1">
              <a:off x="11774080" y="9807461"/>
              <a:ext cx="2" cy="40374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圓角矩形 88"/>
            <p:cNvSpPr/>
            <p:nvPr/>
          </p:nvSpPr>
          <p:spPr>
            <a:xfrm>
              <a:off x="10192356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8BC167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6369100" y="12401903"/>
              <a:ext cx="2903253" cy="1200578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</p:txBody>
        </p:sp>
        <p:cxnSp>
          <p:nvCxnSpPr>
            <p:cNvPr id="101" name="直線單箭頭接點 26"/>
            <p:cNvCxnSpPr>
              <a:stCxn id="117" idx="0"/>
              <a:endCxn id="67" idx="2"/>
            </p:cNvCxnSpPr>
            <p:nvPr/>
          </p:nvCxnSpPr>
          <p:spPr>
            <a:xfrm flipV="1">
              <a:off x="11774081" y="11611026"/>
              <a:ext cx="1" cy="8221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26"/>
            <p:cNvCxnSpPr>
              <a:stCxn id="99" idx="0"/>
              <a:endCxn id="67" idx="1"/>
            </p:cNvCxnSpPr>
            <p:nvPr/>
          </p:nvCxnSpPr>
          <p:spPr>
            <a:xfrm rot="5400000" flipH="1" flipV="1">
              <a:off x="8258780" y="10473064"/>
              <a:ext cx="1490787" cy="2366893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圓角矩形 58"/>
            <p:cNvSpPr/>
            <p:nvPr/>
          </p:nvSpPr>
          <p:spPr>
            <a:xfrm>
              <a:off x="10187618" y="9108078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4" name="直線單箭頭接點 26"/>
            <p:cNvCxnSpPr>
              <a:stCxn id="59" idx="0"/>
              <a:endCxn id="89" idx="2"/>
            </p:cNvCxnSpPr>
            <p:nvPr/>
          </p:nvCxnSpPr>
          <p:spPr>
            <a:xfrm flipV="1">
              <a:off x="11774080" y="8004422"/>
              <a:ext cx="4738" cy="110365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10187620" y="5518899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8" name="直線單箭頭接點 26"/>
            <p:cNvCxnSpPr>
              <a:stCxn id="89" idx="0"/>
              <a:endCxn id="87" idx="2"/>
            </p:cNvCxnSpPr>
            <p:nvPr/>
          </p:nvCxnSpPr>
          <p:spPr>
            <a:xfrm flipH="1" flipV="1">
              <a:off x="11774082" y="6218282"/>
              <a:ext cx="4736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26"/>
            <p:cNvCxnSpPr>
              <a:stCxn id="87" idx="0"/>
              <a:endCxn id="106" idx="2"/>
            </p:cNvCxnSpPr>
            <p:nvPr/>
          </p:nvCxnSpPr>
          <p:spPr>
            <a:xfrm flipV="1">
              <a:off x="11774082" y="4668014"/>
              <a:ext cx="0" cy="850885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圓角矩形 105"/>
            <p:cNvSpPr/>
            <p:nvPr/>
          </p:nvSpPr>
          <p:spPr>
            <a:xfrm>
              <a:off x="10065586" y="2996252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7" name="圓角矩形 116"/>
            <p:cNvSpPr/>
            <p:nvPr/>
          </p:nvSpPr>
          <p:spPr>
            <a:xfrm>
              <a:off x="10065585" y="12433145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43" name="直線單箭頭接點 26"/>
            <p:cNvCxnSpPr>
              <a:stCxn id="59" idx="0"/>
              <a:endCxn id="87" idx="3"/>
            </p:cNvCxnSpPr>
            <p:nvPr/>
          </p:nvCxnSpPr>
          <p:spPr>
            <a:xfrm rot="5400000" flipH="1" flipV="1">
              <a:off x="10947569" y="6695103"/>
              <a:ext cx="3239487" cy="1586464"/>
            </a:xfrm>
            <a:prstGeom prst="bentConnector4">
              <a:avLst>
                <a:gd name="adj1" fmla="val 20664"/>
                <a:gd name="adj2" fmla="val 129001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26"/>
            <p:cNvCxnSpPr>
              <a:stCxn id="117" idx="0"/>
              <a:endCxn id="59" idx="3"/>
            </p:cNvCxnSpPr>
            <p:nvPr/>
          </p:nvCxnSpPr>
          <p:spPr>
            <a:xfrm rot="5400000" flipH="1" flipV="1">
              <a:off x="11079624" y="10152228"/>
              <a:ext cx="2975375" cy="1586461"/>
            </a:xfrm>
            <a:prstGeom prst="bentConnector4">
              <a:avLst>
                <a:gd name="adj1" fmla="val 15337"/>
                <a:gd name="adj2" fmla="val 130460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9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6158</TotalTime>
  <Words>225</Words>
  <Application>Microsoft Office PowerPoint</Application>
  <PresentationFormat>自訂</PresentationFormat>
  <Paragraphs>170</Paragraphs>
  <Slides>12</Slides>
  <Notes>10</Notes>
  <HiddenSlides>3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SauceCodePro Nerd Font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372</cp:revision>
  <dcterms:created xsi:type="dcterms:W3CDTF">2020-09-17T15:20:03Z</dcterms:created>
  <dcterms:modified xsi:type="dcterms:W3CDTF">2021-05-23T12:52:37Z</dcterms:modified>
</cp:coreProperties>
</file>