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80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2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88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3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3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2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9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A5D2-AE31-4153-B156-B05AAC32D3E7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5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0015"/>
              </p:ext>
            </p:extLst>
          </p:nvPr>
        </p:nvGraphicFramePr>
        <p:xfrm>
          <a:off x="1531407" y="1314448"/>
          <a:ext cx="3850768" cy="3850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  <a:gridCol w="962692"/>
                <a:gridCol w="962692"/>
              </a:tblGrid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35518"/>
              </p:ext>
            </p:extLst>
          </p:nvPr>
        </p:nvGraphicFramePr>
        <p:xfrm>
          <a:off x="5979582" y="1314448"/>
          <a:ext cx="3850768" cy="3859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  <a:gridCol w="962692"/>
                <a:gridCol w="962692"/>
              </a:tblGrid>
              <a:tr h="97155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241394" y="550290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所屬的 </a:t>
            </a:r>
            <a:r>
              <a:rPr lang="en-US" altLang="zh-TW" sz="28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Kernel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6914951" y="5502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實際的類別</a:t>
            </a:r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0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0015"/>
              </p:ext>
            </p:extLst>
          </p:nvPr>
        </p:nvGraphicFramePr>
        <p:xfrm>
          <a:off x="1531407" y="1314448"/>
          <a:ext cx="3850768" cy="3850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  <a:gridCol w="962692"/>
                <a:gridCol w="962692"/>
              </a:tblGrid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93370"/>
              </p:ext>
            </p:extLst>
          </p:nvPr>
        </p:nvGraphicFramePr>
        <p:xfrm>
          <a:off x="1531407" y="1314448"/>
          <a:ext cx="3850768" cy="3859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  <a:gridCol w="962692"/>
                <a:gridCol w="962692"/>
              </a:tblGrid>
              <a:tr h="97155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07164"/>
              </p:ext>
            </p:extLst>
          </p:nvPr>
        </p:nvGraphicFramePr>
        <p:xfrm>
          <a:off x="6445885" y="1314448"/>
          <a:ext cx="962692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</a:tblGrid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70337"/>
              </p:ext>
            </p:extLst>
          </p:nvPr>
        </p:nvGraphicFramePr>
        <p:xfrm>
          <a:off x="6445885" y="2758486"/>
          <a:ext cx="962692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</a:tblGrid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52040"/>
              </p:ext>
            </p:extLst>
          </p:nvPr>
        </p:nvGraphicFramePr>
        <p:xfrm>
          <a:off x="6445885" y="4202524"/>
          <a:ext cx="962692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</a:tblGrid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11011"/>
              </p:ext>
            </p:extLst>
          </p:nvPr>
        </p:nvGraphicFramePr>
        <p:xfrm>
          <a:off x="8098875" y="1314448"/>
          <a:ext cx="1925384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</a:tblGrid>
              <a:tr h="962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4800" b="0" cap="none" spc="0" dirty="0" smtClean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zh-TW" altLang="en-US" sz="1100" b="0" cap="none" spc="0" dirty="0">
                        <a:ln w="0"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TW" altLang="en-US" sz="4800" b="0" cap="none" spc="0" dirty="0">
                        <a:ln w="0"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37086"/>
              </p:ext>
            </p:extLst>
          </p:nvPr>
        </p:nvGraphicFramePr>
        <p:xfrm>
          <a:off x="8098875" y="2758486"/>
          <a:ext cx="1925384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</a:tblGrid>
              <a:tr h="962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4800" b="0" cap="none" spc="0" dirty="0" smtClean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zh-TW" altLang="en-US" sz="1100" b="0" cap="none" spc="0" dirty="0">
                        <a:ln w="0"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TW" altLang="en-US" sz="4800" b="0" cap="none" spc="0" dirty="0">
                        <a:ln w="0"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31800"/>
              </p:ext>
            </p:extLst>
          </p:nvPr>
        </p:nvGraphicFramePr>
        <p:xfrm>
          <a:off x="8098875" y="4202524"/>
          <a:ext cx="1925384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</a:tblGrid>
              <a:tr h="962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4800" b="0" cap="none" spc="0" dirty="0" smtClean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zh-TW" altLang="en-US" sz="1100" b="0" cap="none" spc="0" dirty="0">
                        <a:ln w="0"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TW" altLang="en-US" sz="4800" b="0" cap="none" spc="0" dirty="0">
                        <a:ln w="0"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9061567" y="1314448"/>
            <a:ext cx="962692" cy="962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061567" y="2758486"/>
            <a:ext cx="962692" cy="962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098875" y="4202524"/>
            <a:ext cx="962692" cy="962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29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0015"/>
              </p:ext>
            </p:extLst>
          </p:nvPr>
        </p:nvGraphicFramePr>
        <p:xfrm>
          <a:off x="1531407" y="1314448"/>
          <a:ext cx="3850768" cy="3850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  <a:gridCol w="962692"/>
                <a:gridCol w="962692"/>
              </a:tblGrid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19431"/>
              </p:ext>
            </p:extLst>
          </p:nvPr>
        </p:nvGraphicFramePr>
        <p:xfrm>
          <a:off x="1531407" y="1314448"/>
          <a:ext cx="3850768" cy="3859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  <a:gridCol w="962692"/>
                <a:gridCol w="962692"/>
              </a:tblGrid>
              <a:tr h="97155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  <a:tr h="962692"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98169"/>
              </p:ext>
            </p:extLst>
          </p:nvPr>
        </p:nvGraphicFramePr>
        <p:xfrm>
          <a:off x="6445885" y="1314448"/>
          <a:ext cx="962692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</a:tblGrid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71775"/>
              </p:ext>
            </p:extLst>
          </p:nvPr>
        </p:nvGraphicFramePr>
        <p:xfrm>
          <a:off x="6445885" y="2758486"/>
          <a:ext cx="962692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</a:tblGrid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91717"/>
              </p:ext>
            </p:extLst>
          </p:nvPr>
        </p:nvGraphicFramePr>
        <p:xfrm>
          <a:off x="6445885" y="4202524"/>
          <a:ext cx="962692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</a:tblGrid>
              <a:tr h="962692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19682"/>
              </p:ext>
            </p:extLst>
          </p:nvPr>
        </p:nvGraphicFramePr>
        <p:xfrm>
          <a:off x="8098875" y="1314448"/>
          <a:ext cx="1925384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</a:tblGrid>
              <a:tr h="962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4800" b="0" cap="none" spc="0" dirty="0" smtClean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zh-TW" altLang="en-US" sz="1100" b="0" cap="none" spc="0" dirty="0">
                        <a:ln w="0"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TW" altLang="en-US" sz="4800" b="0" cap="none" spc="0" dirty="0">
                        <a:ln w="0"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92434"/>
              </p:ext>
            </p:extLst>
          </p:nvPr>
        </p:nvGraphicFramePr>
        <p:xfrm>
          <a:off x="8098875" y="2758486"/>
          <a:ext cx="1925384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</a:tblGrid>
              <a:tr h="962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TW" altLang="en-US" sz="4800" b="0" cap="none" spc="0" dirty="0" smtClean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zh-TW" altLang="en-US" sz="1100" b="0" cap="none" spc="0" dirty="0">
                        <a:ln w="0"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TW" altLang="en-US" sz="4800" b="0" cap="none" spc="0" dirty="0">
                        <a:ln w="0"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46630"/>
              </p:ext>
            </p:extLst>
          </p:nvPr>
        </p:nvGraphicFramePr>
        <p:xfrm>
          <a:off x="8098875" y="4202524"/>
          <a:ext cx="1925384" cy="962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92"/>
                <a:gridCol w="962692"/>
              </a:tblGrid>
              <a:tr h="9626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TW" altLang="en-US" sz="4800" b="0" cap="none" spc="0" dirty="0" smtClean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zh-TW" altLang="en-US" sz="1100" b="0" cap="none" spc="0" dirty="0">
                        <a:ln w="0">
                          <a:noFill/>
                        </a:ln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b="0" cap="none" spc="0" dirty="0" smtClean="0">
                          <a:ln w="0"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TW" altLang="en-US" sz="4800" b="0" cap="none" spc="0" dirty="0">
                        <a:ln w="0"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131" marR="61131" marT="30566" marB="30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061567" y="1314448"/>
            <a:ext cx="962692" cy="962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061567" y="2758486"/>
            <a:ext cx="962692" cy="962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098875" y="4202524"/>
            <a:ext cx="962692" cy="962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15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Noto Sans CJK TC Regular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9</cp:revision>
  <dcterms:created xsi:type="dcterms:W3CDTF">2021-03-21T18:05:58Z</dcterms:created>
  <dcterms:modified xsi:type="dcterms:W3CDTF">2021-04-07T16:34:39Z</dcterms:modified>
</cp:coreProperties>
</file>