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85" r:id="rId3"/>
    <p:sldId id="284" r:id="rId4"/>
    <p:sldId id="283" r:id="rId5"/>
    <p:sldId id="275" r:id="rId6"/>
    <p:sldId id="286" r:id="rId7"/>
    <p:sldId id="287" r:id="rId8"/>
    <p:sldId id="277" r:id="rId9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167"/>
    <a:srgbClr val="70AD47"/>
    <a:srgbClr val="21C5FF"/>
    <a:srgbClr val="FF0066"/>
    <a:srgbClr val="FFABCD"/>
    <a:srgbClr val="B482DA"/>
    <a:srgbClr val="282828"/>
    <a:srgbClr val="FF5B9D"/>
    <a:srgbClr val="9DC3E6"/>
    <a:srgbClr val="D2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140" autoAdjust="0"/>
  </p:normalViewPr>
  <p:slideViewPr>
    <p:cSldViewPr snapToGrid="0">
      <p:cViewPr>
        <p:scale>
          <a:sx n="75" d="100"/>
          <a:sy n="75" d="100"/>
        </p:scale>
        <p:origin x="-426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803564" y="3990109"/>
            <a:ext cx="19507200" cy="13632873"/>
            <a:chOff x="803564" y="3990109"/>
            <a:chExt cx="19507200" cy="13632873"/>
          </a:xfrm>
        </p:grpSpPr>
        <p:sp>
          <p:nvSpPr>
            <p:cNvPr id="106" name="圓角矩形 105"/>
            <p:cNvSpPr/>
            <p:nvPr/>
          </p:nvSpPr>
          <p:spPr>
            <a:xfrm>
              <a:off x="803564" y="3990109"/>
              <a:ext cx="19507200" cy="13632873"/>
            </a:xfrm>
            <a:prstGeom prst="roundRect">
              <a:avLst>
                <a:gd name="adj" fmla="val 6966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4" name="立方體 53"/>
            <p:cNvSpPr/>
            <p:nvPr/>
          </p:nvSpPr>
          <p:spPr>
            <a:xfrm>
              <a:off x="15196534" y="8536484"/>
              <a:ext cx="3988056" cy="3967505"/>
            </a:xfrm>
            <a:prstGeom prst="cube">
              <a:avLst>
                <a:gd name="adj" fmla="val 24365"/>
              </a:avLst>
            </a:prstGeom>
            <a:solidFill>
              <a:schemeClr val="accent4"/>
            </a:solidFill>
            <a:ln w="22225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Renderer </a:t>
              </a:r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Module</a:t>
              </a:r>
            </a:p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Decoder</a:t>
              </a:r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6" name="立方體 55"/>
            <p:cNvSpPr/>
            <p:nvPr/>
          </p:nvSpPr>
          <p:spPr>
            <a:xfrm>
              <a:off x="1423959" y="8536485"/>
              <a:ext cx="3988056" cy="3967505"/>
            </a:xfrm>
            <a:prstGeom prst="cube">
              <a:avLst>
                <a:gd name="adj" fmla="val 24365"/>
              </a:avLst>
            </a:prstGeom>
            <a:solidFill>
              <a:srgbClr val="B482DA"/>
            </a:solidFill>
            <a:ln w="22225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Renderer </a:t>
              </a:r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Module</a:t>
              </a:r>
            </a:p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Encoder</a:t>
              </a:r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7" name="立方體 56"/>
            <p:cNvSpPr/>
            <p:nvPr/>
          </p:nvSpPr>
          <p:spPr>
            <a:xfrm>
              <a:off x="8793588" y="8536485"/>
              <a:ext cx="3988056" cy="3967505"/>
            </a:xfrm>
            <a:prstGeom prst="cube">
              <a:avLst>
                <a:gd name="adj" fmla="val 24365"/>
              </a:avLst>
            </a:prstGeom>
            <a:solidFill>
              <a:srgbClr val="8BC16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Driver</a:t>
              </a:r>
            </a:p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Module</a:t>
              </a:r>
            </a:p>
          </p:txBody>
        </p:sp>
        <p:cxnSp>
          <p:nvCxnSpPr>
            <p:cNvPr id="59" name="直線單箭頭接點 58"/>
            <p:cNvCxnSpPr>
              <a:stCxn id="57" idx="4"/>
              <a:endCxn id="54" idx="2"/>
            </p:cNvCxnSpPr>
            <p:nvPr/>
          </p:nvCxnSpPr>
          <p:spPr>
            <a:xfrm flipV="1">
              <a:off x="11814961" y="11003578"/>
              <a:ext cx="3381573" cy="1"/>
            </a:xfrm>
            <a:prstGeom prst="straightConnector1">
              <a:avLst/>
            </a:prstGeom>
            <a:ln w="889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57" idx="4"/>
              <a:endCxn id="57" idx="2"/>
            </p:cNvCxnSpPr>
            <p:nvPr/>
          </p:nvCxnSpPr>
          <p:spPr>
            <a:xfrm flipH="1">
              <a:off x="8793588" y="11003579"/>
              <a:ext cx="3021373" cy="12700"/>
            </a:xfrm>
            <a:prstGeom prst="bentConnector5">
              <a:avLst>
                <a:gd name="adj1" fmla="val -76712"/>
                <a:gd name="adj2" fmla="val -26624063"/>
                <a:gd name="adj3" fmla="val 167104"/>
              </a:avLst>
            </a:prstGeom>
            <a:ln w="889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56" idx="4"/>
              <a:endCxn id="57" idx="2"/>
            </p:cNvCxnSpPr>
            <p:nvPr/>
          </p:nvCxnSpPr>
          <p:spPr>
            <a:xfrm>
              <a:off x="4445332" y="11003579"/>
              <a:ext cx="4348256" cy="0"/>
            </a:xfrm>
            <a:prstGeom prst="straightConnector1">
              <a:avLst/>
            </a:prstGeom>
            <a:ln w="889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4526056" y="11016279"/>
              <a:ext cx="18873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Start</a:t>
              </a:r>
            </a:p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endParaRPr lang="zh-TW" altLang="en-US" sz="36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837763" y="10323781"/>
              <a:ext cx="1887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r>
                <a:rPr lang="en-US" altLang="zh-TW" sz="3600" baseline="-250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  <a:endParaRPr lang="zh-TW" altLang="en-US" sz="36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1814961" y="10323780"/>
              <a:ext cx="2292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r>
                <a:rPr lang="en-US" altLang="zh-TW" sz="3600" baseline="-250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n+1</a:t>
              </a:r>
              <a:endParaRPr lang="zh-TW" altLang="en-US" sz="36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平行四邊形 81"/>
            <p:cNvSpPr/>
            <p:nvPr/>
          </p:nvSpPr>
          <p:spPr>
            <a:xfrm>
              <a:off x="1517728" y="461664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err="1" smtClean="0">
                  <a:latin typeface="Source Code Pro" panose="020B0509030403020204" pitchFamily="49" charset="0"/>
                </a:rPr>
                <a:t>start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sp>
          <p:nvSpPr>
            <p:cNvPr id="83" name="平行四邊形 82"/>
            <p:cNvSpPr/>
            <p:nvPr/>
          </p:nvSpPr>
          <p:spPr>
            <a:xfrm>
              <a:off x="7546690" y="1404639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sp>
          <p:nvSpPr>
            <p:cNvPr id="84" name="平行四邊形 83"/>
            <p:cNvSpPr/>
            <p:nvPr/>
          </p:nvSpPr>
          <p:spPr>
            <a:xfrm>
              <a:off x="11497621" y="1404639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n+1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86" name="直線單箭頭接點 85"/>
            <p:cNvCxnSpPr>
              <a:stCxn id="82" idx="3"/>
              <a:endCxn id="56" idx="1"/>
            </p:cNvCxnSpPr>
            <p:nvPr/>
          </p:nvCxnSpPr>
          <p:spPr>
            <a:xfrm flipH="1">
              <a:off x="2934646" y="7544253"/>
              <a:ext cx="46884" cy="1958915"/>
            </a:xfrm>
            <a:prstGeom prst="straightConnector1">
              <a:avLst/>
            </a:prstGeom>
            <a:ln w="8890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54" idx="3"/>
              <a:endCxn id="83" idx="0"/>
            </p:cNvCxnSpPr>
            <p:nvPr/>
          </p:nvCxnSpPr>
          <p:spPr>
            <a:xfrm flipH="1">
              <a:off x="9010492" y="12503989"/>
              <a:ext cx="7696729" cy="1542410"/>
            </a:xfrm>
            <a:prstGeom prst="straightConnector1">
              <a:avLst/>
            </a:prstGeom>
            <a:ln w="8890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54" idx="3"/>
              <a:endCxn id="84" idx="0"/>
            </p:cNvCxnSpPr>
            <p:nvPr/>
          </p:nvCxnSpPr>
          <p:spPr>
            <a:xfrm flipH="1">
              <a:off x="12961423" y="12503989"/>
              <a:ext cx="3745798" cy="1542410"/>
            </a:xfrm>
            <a:prstGeom prst="straightConnector1">
              <a:avLst/>
            </a:prstGeom>
            <a:ln w="8890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平行四邊形 96"/>
            <p:cNvSpPr/>
            <p:nvPr/>
          </p:nvSpPr>
          <p:spPr>
            <a:xfrm>
              <a:off x="16707221" y="1404639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err="1" smtClean="0">
                  <a:latin typeface="Source Code Pro" panose="020B0509030403020204" pitchFamily="49" charset="0"/>
                </a:rPr>
                <a:t>n+t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98" name="直線單箭頭接點 97"/>
            <p:cNvCxnSpPr>
              <a:stCxn id="54" idx="3"/>
              <a:endCxn id="97" idx="0"/>
            </p:cNvCxnSpPr>
            <p:nvPr/>
          </p:nvCxnSpPr>
          <p:spPr>
            <a:xfrm>
              <a:off x="16707221" y="12503989"/>
              <a:ext cx="1463802" cy="1542410"/>
            </a:xfrm>
            <a:prstGeom prst="straightConnector1">
              <a:avLst/>
            </a:prstGeom>
            <a:ln w="8890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14676306" y="14873337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120571" y="3676163"/>
            <a:ext cx="13672458" cy="12391151"/>
            <a:chOff x="3120571" y="3676163"/>
            <a:chExt cx="13672458" cy="12391151"/>
          </a:xfrm>
        </p:grpSpPr>
        <p:sp>
          <p:nvSpPr>
            <p:cNvPr id="12" name="圓角矩形 11"/>
            <p:cNvSpPr/>
            <p:nvPr/>
          </p:nvSpPr>
          <p:spPr>
            <a:xfrm>
              <a:off x="3120571" y="3676163"/>
              <a:ext cx="13672458" cy="12391151"/>
            </a:xfrm>
            <a:prstGeom prst="roundRect">
              <a:avLst>
                <a:gd name="adj" fmla="val 6966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19" name="平行四邊形 18"/>
            <p:cNvSpPr/>
            <p:nvPr/>
          </p:nvSpPr>
          <p:spPr>
            <a:xfrm>
              <a:off x="6439830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-t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9" name="直線單箭頭接點 218"/>
            <p:cNvCxnSpPr>
              <a:stCxn id="19" idx="3"/>
            </p:cNvCxnSpPr>
            <p:nvPr/>
          </p:nvCxnSpPr>
          <p:spPr>
            <a:xfrm>
              <a:off x="7193178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242" idx="0"/>
            </p:cNvCxnSpPr>
            <p:nvPr/>
          </p:nvCxnSpPr>
          <p:spPr>
            <a:xfrm flipH="1">
              <a:off x="7193177" y="7931654"/>
              <a:ext cx="1" cy="60680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endCxn id="238" idx="0"/>
            </p:cNvCxnSpPr>
            <p:nvPr/>
          </p:nvCxnSpPr>
          <p:spPr>
            <a:xfrm flipH="1">
              <a:off x="7193711" y="11146824"/>
              <a:ext cx="5989" cy="60680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平行四邊形 187"/>
            <p:cNvSpPr/>
            <p:nvPr/>
          </p:nvSpPr>
          <p:spPr>
            <a:xfrm>
              <a:off x="6446352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-t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190" name="直線單箭頭接點 189"/>
            <p:cNvCxnSpPr>
              <a:endCxn id="188" idx="0"/>
            </p:cNvCxnSpPr>
            <p:nvPr/>
          </p:nvCxnSpPr>
          <p:spPr>
            <a:xfrm flipH="1">
              <a:off x="7199700" y="13171003"/>
              <a:ext cx="1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平行四邊形 190"/>
            <p:cNvSpPr/>
            <p:nvPr/>
          </p:nvSpPr>
          <p:spPr>
            <a:xfrm>
              <a:off x="9841498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n-2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193" name="直線單箭頭接點 192"/>
            <p:cNvCxnSpPr>
              <a:stCxn id="191" idx="3"/>
            </p:cNvCxnSpPr>
            <p:nvPr/>
          </p:nvCxnSpPr>
          <p:spPr>
            <a:xfrm>
              <a:off x="10594846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241" idx="0"/>
            </p:cNvCxnSpPr>
            <p:nvPr/>
          </p:nvCxnSpPr>
          <p:spPr>
            <a:xfrm flipH="1">
              <a:off x="10594846" y="7931654"/>
              <a:ext cx="2" cy="60680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endCxn id="237" idx="0"/>
            </p:cNvCxnSpPr>
            <p:nvPr/>
          </p:nvCxnSpPr>
          <p:spPr>
            <a:xfrm flipH="1">
              <a:off x="10595381" y="11146824"/>
              <a:ext cx="5988" cy="60680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平行四邊形 197"/>
            <p:cNvSpPr/>
            <p:nvPr/>
          </p:nvSpPr>
          <p:spPr>
            <a:xfrm>
              <a:off x="9848020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n-2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199" name="直線單箭頭接點 198"/>
            <p:cNvCxnSpPr>
              <a:endCxn id="198" idx="0"/>
            </p:cNvCxnSpPr>
            <p:nvPr/>
          </p:nvCxnSpPr>
          <p:spPr>
            <a:xfrm flipH="1">
              <a:off x="10601368" y="13171003"/>
              <a:ext cx="1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平行四邊形 199"/>
            <p:cNvSpPr/>
            <p:nvPr/>
          </p:nvSpPr>
          <p:spPr>
            <a:xfrm>
              <a:off x="12253733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n-1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02" name="直線單箭頭接點 201"/>
            <p:cNvCxnSpPr>
              <a:stCxn id="200" idx="3"/>
            </p:cNvCxnSpPr>
            <p:nvPr/>
          </p:nvCxnSpPr>
          <p:spPr>
            <a:xfrm>
              <a:off x="13007081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單箭頭接點 203"/>
            <p:cNvCxnSpPr>
              <a:stCxn id="240" idx="0"/>
            </p:cNvCxnSpPr>
            <p:nvPr/>
          </p:nvCxnSpPr>
          <p:spPr>
            <a:xfrm flipH="1">
              <a:off x="13007078" y="7931654"/>
              <a:ext cx="2" cy="60680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單箭頭接點 205"/>
            <p:cNvCxnSpPr>
              <a:endCxn id="236" idx="0"/>
            </p:cNvCxnSpPr>
            <p:nvPr/>
          </p:nvCxnSpPr>
          <p:spPr>
            <a:xfrm flipH="1">
              <a:off x="13007613" y="11146824"/>
              <a:ext cx="5988" cy="60680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平行四邊形 206"/>
            <p:cNvSpPr/>
            <p:nvPr/>
          </p:nvSpPr>
          <p:spPr>
            <a:xfrm>
              <a:off x="12260255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n-1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08" name="直線單箭頭接點 207"/>
            <p:cNvCxnSpPr>
              <a:endCxn id="207" idx="0"/>
            </p:cNvCxnSpPr>
            <p:nvPr/>
          </p:nvCxnSpPr>
          <p:spPr>
            <a:xfrm flipH="1">
              <a:off x="13013603" y="13171003"/>
              <a:ext cx="1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平行四邊形 208"/>
            <p:cNvSpPr/>
            <p:nvPr/>
          </p:nvSpPr>
          <p:spPr>
            <a:xfrm>
              <a:off x="14665966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1" name="直線單箭頭接點 210"/>
            <p:cNvCxnSpPr>
              <a:stCxn id="209" idx="3"/>
            </p:cNvCxnSpPr>
            <p:nvPr/>
          </p:nvCxnSpPr>
          <p:spPr>
            <a:xfrm>
              <a:off x="15419314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/>
            <p:cNvCxnSpPr>
              <a:stCxn id="239" idx="0"/>
            </p:cNvCxnSpPr>
            <p:nvPr/>
          </p:nvCxnSpPr>
          <p:spPr>
            <a:xfrm flipH="1">
              <a:off x="15419846" y="7931654"/>
              <a:ext cx="5990" cy="60485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endCxn id="233" idx="0"/>
            </p:cNvCxnSpPr>
            <p:nvPr/>
          </p:nvCxnSpPr>
          <p:spPr>
            <a:xfrm>
              <a:off x="15426369" y="11144874"/>
              <a:ext cx="0" cy="60875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平行四邊形 215"/>
            <p:cNvSpPr/>
            <p:nvPr/>
          </p:nvSpPr>
          <p:spPr>
            <a:xfrm>
              <a:off x="14672488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7" name="直線單箭頭接點 216"/>
            <p:cNvCxnSpPr>
              <a:stCxn id="233" idx="2"/>
              <a:endCxn id="216" idx="0"/>
            </p:cNvCxnSpPr>
            <p:nvPr/>
          </p:nvCxnSpPr>
          <p:spPr>
            <a:xfrm flipH="1">
              <a:off x="15425836" y="13171003"/>
              <a:ext cx="533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矩形 217"/>
            <p:cNvSpPr/>
            <p:nvPr/>
          </p:nvSpPr>
          <p:spPr>
            <a:xfrm>
              <a:off x="7992813" y="10101488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233" name="梯形 232"/>
            <p:cNvSpPr/>
            <p:nvPr/>
          </p:nvSpPr>
          <p:spPr>
            <a:xfrm>
              <a:off x="14430946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梯形 235"/>
            <p:cNvSpPr/>
            <p:nvPr/>
          </p:nvSpPr>
          <p:spPr>
            <a:xfrm>
              <a:off x="12012190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梯形 236"/>
            <p:cNvSpPr/>
            <p:nvPr/>
          </p:nvSpPr>
          <p:spPr>
            <a:xfrm>
              <a:off x="9599958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梯形 237"/>
            <p:cNvSpPr/>
            <p:nvPr/>
          </p:nvSpPr>
          <p:spPr>
            <a:xfrm>
              <a:off x="6198288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梯形 238"/>
            <p:cNvSpPr/>
            <p:nvPr/>
          </p:nvSpPr>
          <p:spPr>
            <a:xfrm rot="10800000">
              <a:off x="14430413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梯形 239"/>
            <p:cNvSpPr/>
            <p:nvPr/>
          </p:nvSpPr>
          <p:spPr>
            <a:xfrm rot="10800000">
              <a:off x="12011657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梯形 240"/>
            <p:cNvSpPr/>
            <p:nvPr/>
          </p:nvSpPr>
          <p:spPr>
            <a:xfrm rot="10800000">
              <a:off x="9599425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梯形 241"/>
            <p:cNvSpPr/>
            <p:nvPr/>
          </p:nvSpPr>
          <p:spPr>
            <a:xfrm rot="10800000">
              <a:off x="6197755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6678008" y="10101488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10079674" y="10101487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立方體 40"/>
            <p:cNvSpPr/>
            <p:nvPr/>
          </p:nvSpPr>
          <p:spPr>
            <a:xfrm>
              <a:off x="12485921" y="10108815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14910663" y="10098007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992814" y="8538455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44" name="立方體 43"/>
            <p:cNvSpPr/>
            <p:nvPr/>
          </p:nvSpPr>
          <p:spPr>
            <a:xfrm>
              <a:off x="6678009" y="8538455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立方體 45"/>
            <p:cNvSpPr/>
            <p:nvPr/>
          </p:nvSpPr>
          <p:spPr>
            <a:xfrm>
              <a:off x="10079675" y="8538454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12485922" y="8545782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14910664" y="8534974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單箭頭接點 54"/>
            <p:cNvCxnSpPr>
              <a:stCxn id="69" idx="2"/>
              <a:endCxn id="80" idx="0"/>
            </p:cNvCxnSpPr>
            <p:nvPr/>
          </p:nvCxnSpPr>
          <p:spPr>
            <a:xfrm>
              <a:off x="5258246" y="9379810"/>
              <a:ext cx="1" cy="1333058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46" idx="3"/>
              <a:endCxn id="40" idx="1"/>
            </p:cNvCxnSpPr>
            <p:nvPr/>
          </p:nvCxnSpPr>
          <p:spPr>
            <a:xfrm flipH="1">
              <a:off x="10194768" y="9576463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47" idx="3"/>
              <a:endCxn id="41" idx="1"/>
            </p:cNvCxnSpPr>
            <p:nvPr/>
          </p:nvCxnSpPr>
          <p:spPr>
            <a:xfrm flipH="1">
              <a:off x="12601015" y="9583791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48" idx="3"/>
              <a:endCxn id="42" idx="1"/>
            </p:cNvCxnSpPr>
            <p:nvPr/>
          </p:nvCxnSpPr>
          <p:spPr>
            <a:xfrm flipH="1">
              <a:off x="15025757" y="9572983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4141917" y="8844113"/>
                  <a:ext cx="2232657" cy="535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−1≤</m:t>
                        </m:r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altLang="zh-TW" sz="32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17" y="8844113"/>
                  <a:ext cx="2232657" cy="5356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3936744" y="9830158"/>
              <a:ext cx="1040431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量化</a:t>
              </a:r>
              <a:endPara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/>
                <p:cNvSpPr/>
                <p:nvPr/>
              </p:nvSpPr>
              <p:spPr>
                <a:xfrm>
                  <a:off x="3956037" y="10712868"/>
                  <a:ext cx="2604419" cy="535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3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={−1,0,1}</m:t>
                        </m:r>
                      </m:oMath>
                    </m:oMathPara>
                  </a14:m>
                  <a:endParaRPr lang="en-US" altLang="zh-TW" sz="32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</mc:Choice>
          <mc:Fallback xmlns=""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037" y="10712868"/>
                  <a:ext cx="2604419" cy="5356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單箭頭接點 84"/>
            <p:cNvCxnSpPr>
              <a:stCxn id="44" idx="3"/>
              <a:endCxn id="39" idx="1"/>
            </p:cNvCxnSpPr>
            <p:nvPr/>
          </p:nvCxnSpPr>
          <p:spPr>
            <a:xfrm flipH="1">
              <a:off x="6793102" y="9576464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036456" y="2946400"/>
            <a:ext cx="10261601" cy="7445829"/>
            <a:chOff x="5036456" y="2946400"/>
            <a:chExt cx="10261601" cy="7445829"/>
          </a:xfrm>
        </p:grpSpPr>
        <p:sp>
          <p:nvSpPr>
            <p:cNvPr id="12" name="圓角矩形 11"/>
            <p:cNvSpPr/>
            <p:nvPr/>
          </p:nvSpPr>
          <p:spPr>
            <a:xfrm>
              <a:off x="5036456" y="2946400"/>
              <a:ext cx="10261601" cy="7445829"/>
            </a:xfrm>
            <a:prstGeom prst="roundRect">
              <a:avLst>
                <a:gd name="adj" fmla="val 6966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209" name="平行四邊形 208"/>
            <p:cNvSpPr/>
            <p:nvPr/>
          </p:nvSpPr>
          <p:spPr>
            <a:xfrm>
              <a:off x="5588624" y="4746831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1" name="直線單箭頭接點 210"/>
            <p:cNvCxnSpPr>
              <a:stCxn id="209" idx="2"/>
              <a:endCxn id="239" idx="2"/>
            </p:cNvCxnSpPr>
            <p:nvPr/>
          </p:nvCxnSpPr>
          <p:spPr>
            <a:xfrm flipV="1">
              <a:off x="7095319" y="5495000"/>
              <a:ext cx="419350" cy="5179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endCxn id="233" idx="0"/>
            </p:cNvCxnSpPr>
            <p:nvPr/>
          </p:nvCxnSpPr>
          <p:spPr>
            <a:xfrm>
              <a:off x="10199877" y="7134966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18000">
                    <a:schemeClr val="accent2"/>
                  </a:gs>
                  <a:gs pos="46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平行四邊形 215"/>
            <p:cNvSpPr/>
            <p:nvPr/>
          </p:nvSpPr>
          <p:spPr>
            <a:xfrm>
              <a:off x="13048985" y="638161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Frame’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7" name="直線單箭頭接點 216"/>
            <p:cNvCxnSpPr>
              <a:stCxn id="233" idx="2"/>
              <a:endCxn id="216" idx="5"/>
            </p:cNvCxnSpPr>
            <p:nvPr/>
          </p:nvCxnSpPr>
          <p:spPr>
            <a:xfrm flipV="1">
              <a:off x="12353851" y="7134965"/>
              <a:ext cx="695134" cy="1"/>
            </a:xfrm>
            <a:prstGeom prst="straightConnector1">
              <a:avLst/>
            </a:prstGeom>
            <a:ln w="57150">
              <a:gradFill>
                <a:gsLst>
                  <a:gs pos="51000">
                    <a:schemeClr val="accent4"/>
                  </a:gs>
                  <a:gs pos="20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梯形 232"/>
            <p:cNvSpPr/>
            <p:nvPr/>
          </p:nvSpPr>
          <p:spPr>
            <a:xfrm rot="16200000">
              <a:off x="10649739" y="6426277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梯形 238"/>
            <p:cNvSpPr/>
            <p:nvPr/>
          </p:nvSpPr>
          <p:spPr>
            <a:xfrm rot="5400000">
              <a:off x="7227935" y="4786311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9351397" y="6745322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9351397" y="5071717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/>
            <p:cNvCxnSpPr>
              <a:stCxn id="48" idx="3"/>
              <a:endCxn id="42" idx="1"/>
            </p:cNvCxnSpPr>
            <p:nvPr/>
          </p:nvCxnSpPr>
          <p:spPr>
            <a:xfrm>
              <a:off x="9466491" y="6109726"/>
              <a:ext cx="0" cy="1448793"/>
            </a:xfrm>
            <a:prstGeom prst="straightConnector1">
              <a:avLst/>
            </a:prstGeom>
            <a:ln w="57150">
              <a:gradFill>
                <a:gsLst>
                  <a:gs pos="22000">
                    <a:srgbClr val="21C5FF"/>
                  </a:gs>
                  <a:gs pos="58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>
              <a:stCxn id="239" idx="0"/>
            </p:cNvCxnSpPr>
            <p:nvPr/>
          </p:nvCxnSpPr>
          <p:spPr>
            <a:xfrm>
              <a:off x="8932047" y="5495000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68000">
                    <a:schemeClr val="accent2"/>
                  </a:gs>
                  <a:gs pos="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V="1">
              <a:off x="5473700" y="4373687"/>
              <a:ext cx="9194800" cy="1"/>
            </a:xfrm>
            <a:prstGeom prst="straightConnector1">
              <a:avLst/>
            </a:prstGeom>
            <a:ln w="1270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H="1">
              <a:off x="5473700" y="3902430"/>
              <a:ext cx="4399390" cy="0"/>
            </a:xfrm>
            <a:prstGeom prst="straightConnector1">
              <a:avLst/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flipH="1">
              <a:off x="9873090" y="3902430"/>
              <a:ext cx="4682591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>
              <a:off x="8932047" y="4423254"/>
              <a:ext cx="4023099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ncoder </a:t>
              </a:r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F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orward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03280" y="3272879"/>
              <a:ext cx="4200400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ncoder </a:t>
              </a:r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B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ackward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0276628" y="3266834"/>
              <a:ext cx="4013233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No 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Optimization</a:t>
              </a:r>
            </a:p>
          </p:txBody>
        </p:sp>
        <p:cxnSp>
          <p:nvCxnSpPr>
            <p:cNvPr id="138" name="直線單箭頭接點 137"/>
            <p:cNvCxnSpPr/>
            <p:nvPr/>
          </p:nvCxnSpPr>
          <p:spPr>
            <a:xfrm>
              <a:off x="9351397" y="8913552"/>
              <a:ext cx="5317103" cy="1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/>
            <p:nvPr/>
          </p:nvCxnSpPr>
          <p:spPr>
            <a:xfrm flipH="1">
              <a:off x="9300345" y="9415793"/>
              <a:ext cx="5375673" cy="0"/>
            </a:xfrm>
            <a:prstGeom prst="straightConnector1">
              <a:avLst/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矩形 141"/>
            <p:cNvSpPr/>
            <p:nvPr/>
          </p:nvSpPr>
          <p:spPr>
            <a:xfrm>
              <a:off x="9976631" y="8331714"/>
              <a:ext cx="4023099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ecoder Forward</a:t>
              </a:r>
            </a:p>
          </p:txBody>
        </p:sp>
        <p:sp>
          <p:nvSpPr>
            <p:cNvPr id="145" name="矩形 144"/>
            <p:cNvSpPr/>
            <p:nvPr/>
          </p:nvSpPr>
          <p:spPr>
            <a:xfrm>
              <a:off x="9976631" y="9508077"/>
              <a:ext cx="4200400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ecoder </a:t>
              </a:r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B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ackward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6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群組 88"/>
          <p:cNvGrpSpPr/>
          <p:nvPr/>
        </p:nvGrpSpPr>
        <p:grpSpPr>
          <a:xfrm>
            <a:off x="1657350" y="6724650"/>
            <a:ext cx="16421100" cy="10591800"/>
            <a:chOff x="1657350" y="6724650"/>
            <a:chExt cx="16421100" cy="10591800"/>
          </a:xfrm>
        </p:grpSpPr>
        <p:sp>
          <p:nvSpPr>
            <p:cNvPr id="88" name="圓角矩形 87"/>
            <p:cNvSpPr/>
            <p:nvPr/>
          </p:nvSpPr>
          <p:spPr>
            <a:xfrm>
              <a:off x="1657350" y="6724650"/>
              <a:ext cx="16421100" cy="10591800"/>
            </a:xfrm>
            <a:prstGeom prst="roundRect">
              <a:avLst>
                <a:gd name="adj" fmla="val 7032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11718695" y="7029896"/>
              <a:ext cx="5960565" cy="5932177"/>
              <a:chOff x="2316659" y="6417540"/>
              <a:chExt cx="5960565" cy="5932177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86100" y="7186983"/>
                <a:ext cx="5191124" cy="5142758"/>
              </a:xfrm>
              <a:prstGeom prst="rect">
                <a:avLst/>
              </a:prstGeom>
            </p:spPr>
          </p:pic>
          <p:grpSp>
            <p:nvGrpSpPr>
              <p:cNvPr id="8" name="群組 7"/>
              <p:cNvGrpSpPr/>
              <p:nvPr/>
            </p:nvGrpSpPr>
            <p:grpSpPr>
              <a:xfrm>
                <a:off x="3093057" y="6417540"/>
                <a:ext cx="5162737" cy="1345704"/>
                <a:chOff x="3093057" y="6417540"/>
                <a:chExt cx="5162737" cy="1345704"/>
              </a:xfrm>
            </p:grpSpPr>
            <p:sp>
              <p:nvSpPr>
                <p:cNvPr id="4" name="弧形 3"/>
                <p:cNvSpPr/>
                <p:nvPr/>
              </p:nvSpPr>
              <p:spPr>
                <a:xfrm>
                  <a:off x="7103270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6" name="弧形 5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7" name="文字方塊 6"/>
                <p:cNvSpPr txBox="1"/>
                <p:nvPr/>
              </p:nvSpPr>
              <p:spPr>
                <a:xfrm>
                  <a:off x="4378729" y="6417540"/>
                  <a:ext cx="257747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1080 </a:t>
                  </a:r>
                  <a:r>
                    <a:rPr lang="en-US" altLang="zh-TW" sz="4400" dirty="0" err="1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solidFill>
                      <a:schemeClr val="bg1"/>
                    </a:solidFill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9" name="群組 8"/>
              <p:cNvGrpSpPr/>
              <p:nvPr/>
            </p:nvGrpSpPr>
            <p:grpSpPr>
              <a:xfrm rot="16200000">
                <a:off x="408142" y="9095497"/>
                <a:ext cx="5162737" cy="1345704"/>
                <a:chOff x="3093057" y="6417540"/>
                <a:chExt cx="5162737" cy="1345704"/>
              </a:xfrm>
            </p:grpSpPr>
            <p:sp>
              <p:nvSpPr>
                <p:cNvPr id="10" name="弧形 9"/>
                <p:cNvSpPr/>
                <p:nvPr/>
              </p:nvSpPr>
              <p:spPr>
                <a:xfrm>
                  <a:off x="7103270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1" name="弧形 10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4378729" y="6417540"/>
                  <a:ext cx="257747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1080 </a:t>
                  </a:r>
                  <a:r>
                    <a:rPr lang="en-US" altLang="zh-TW" sz="4400" dirty="0" err="1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solidFill>
                      <a:schemeClr val="bg1"/>
                    </a:solidFill>
                    <a:latin typeface="SauceCodePro Nerd Font" panose="020B0509030403020204" pitchFamily="49" charset="0"/>
                  </a:endParaRPr>
                </a:p>
              </p:txBody>
            </p:sp>
          </p:grpSp>
        </p:grpSp>
        <p:grpSp>
          <p:nvGrpSpPr>
            <p:cNvPr id="22" name="群組 21"/>
            <p:cNvGrpSpPr/>
            <p:nvPr/>
          </p:nvGrpSpPr>
          <p:grpSpPr>
            <a:xfrm>
              <a:off x="3234506" y="8751900"/>
              <a:ext cx="6458658" cy="3555762"/>
              <a:chOff x="9386887" y="6775563"/>
              <a:chExt cx="8820490" cy="4856049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6887" y="7885111"/>
                <a:ext cx="7666328" cy="3746501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</p:pic>
          <p:grpSp>
            <p:nvGrpSpPr>
              <p:cNvPr id="13" name="群組 12"/>
              <p:cNvGrpSpPr/>
              <p:nvPr/>
            </p:nvGrpSpPr>
            <p:grpSpPr>
              <a:xfrm>
                <a:off x="9386887" y="6775563"/>
                <a:ext cx="7666328" cy="1660531"/>
                <a:chOff x="3093057" y="6102713"/>
                <a:chExt cx="7666328" cy="1660531"/>
              </a:xfrm>
            </p:grpSpPr>
            <p:sp>
              <p:nvSpPr>
                <p:cNvPr id="14" name="弧形 13"/>
                <p:cNvSpPr/>
                <p:nvPr/>
              </p:nvSpPr>
              <p:spPr>
                <a:xfrm>
                  <a:off x="9606861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5630524" y="6102713"/>
                  <a:ext cx="257747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64 </a:t>
                  </a:r>
                  <a:r>
                    <a:rPr lang="en-US" altLang="zh-TW" sz="4400" dirty="0" err="1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solidFill>
                      <a:schemeClr val="bg1"/>
                    </a:solidFill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 rot="5400000">
                <a:off x="15483901" y="8878163"/>
                <a:ext cx="3716527" cy="1730424"/>
                <a:chOff x="3093057" y="6032820"/>
                <a:chExt cx="3716527" cy="1730424"/>
              </a:xfrm>
            </p:grpSpPr>
            <p:sp>
              <p:nvSpPr>
                <p:cNvPr id="18" name="弧形 17"/>
                <p:cNvSpPr/>
                <p:nvPr/>
              </p:nvSpPr>
              <p:spPr>
                <a:xfrm>
                  <a:off x="5657060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9" name="弧形 18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3677569" y="6032820"/>
                  <a:ext cx="257747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32 </a:t>
                  </a:r>
                  <a:r>
                    <a:rPr lang="en-US" altLang="zh-TW" sz="4400" dirty="0" err="1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solidFill>
                      <a:schemeClr val="bg1"/>
                    </a:solidFill>
                    <a:latin typeface="SauceCodePro Nerd Font" panose="020B0509030403020204" pitchFamily="49" charset="0"/>
                  </a:endParaRPr>
                </a:p>
              </p:txBody>
            </p:sp>
          </p:grpSp>
        </p:grpSp>
        <p:cxnSp>
          <p:nvCxnSpPr>
            <p:cNvPr id="44" name="直線單箭頭接點 43"/>
            <p:cNvCxnSpPr>
              <a:stCxn id="3" idx="1"/>
              <a:endCxn id="49" idx="2"/>
            </p:cNvCxnSpPr>
            <p:nvPr/>
          </p:nvCxnSpPr>
          <p:spPr>
            <a:xfrm rot="10800000" flipH="1" flipV="1">
              <a:off x="3234505" y="10936005"/>
              <a:ext cx="1416669" cy="2879700"/>
            </a:xfrm>
            <a:prstGeom prst="curvedConnector3">
              <a:avLst>
                <a:gd name="adj1" fmla="val -80682"/>
              </a:avLst>
            </a:prstGeom>
            <a:ln w="57150">
              <a:gradFill>
                <a:gsLst>
                  <a:gs pos="25000">
                    <a:schemeClr val="accent4"/>
                  </a:gs>
                  <a:gs pos="5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endCxn id="48" idx="0"/>
            </p:cNvCxnSpPr>
            <p:nvPr/>
          </p:nvCxnSpPr>
          <p:spPr>
            <a:xfrm>
              <a:off x="7336383" y="15455671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18000">
                    <a:schemeClr val="accent2"/>
                  </a:gs>
                  <a:gs pos="46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8" idx="2"/>
              <a:endCxn id="66" idx="1"/>
            </p:cNvCxnSpPr>
            <p:nvPr/>
          </p:nvCxnSpPr>
          <p:spPr>
            <a:xfrm>
              <a:off x="9490357" y="15455671"/>
              <a:ext cx="541692" cy="16580"/>
            </a:xfrm>
            <a:prstGeom prst="straightConnector1">
              <a:avLst/>
            </a:prstGeom>
            <a:ln w="57150">
              <a:gradFill>
                <a:gsLst>
                  <a:gs pos="51000">
                    <a:schemeClr val="accent4"/>
                  </a:gs>
                  <a:gs pos="20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梯形 47"/>
            <p:cNvSpPr/>
            <p:nvPr/>
          </p:nvSpPr>
          <p:spPr>
            <a:xfrm rot="16200000">
              <a:off x="7786245" y="14746982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梯形 48"/>
            <p:cNvSpPr/>
            <p:nvPr/>
          </p:nvSpPr>
          <p:spPr>
            <a:xfrm rot="5400000">
              <a:off x="4364441" y="1310701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6487903" y="15066027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立方體 50"/>
            <p:cNvSpPr/>
            <p:nvPr/>
          </p:nvSpPr>
          <p:spPr>
            <a:xfrm>
              <a:off x="6487903" y="13392422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單箭頭接點 51"/>
            <p:cNvCxnSpPr>
              <a:stCxn id="51" idx="3"/>
              <a:endCxn id="50" idx="1"/>
            </p:cNvCxnSpPr>
            <p:nvPr/>
          </p:nvCxnSpPr>
          <p:spPr>
            <a:xfrm>
              <a:off x="6602997" y="14430431"/>
              <a:ext cx="0" cy="1448793"/>
            </a:xfrm>
            <a:prstGeom prst="straightConnector1">
              <a:avLst/>
            </a:prstGeom>
            <a:ln w="57150">
              <a:gradFill>
                <a:gsLst>
                  <a:gs pos="22000">
                    <a:srgbClr val="21C5FF"/>
                  </a:gs>
                  <a:gs pos="58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49" idx="0"/>
            </p:cNvCxnSpPr>
            <p:nvPr/>
          </p:nvCxnSpPr>
          <p:spPr>
            <a:xfrm>
              <a:off x="6068553" y="13815705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68000">
                    <a:schemeClr val="accent2"/>
                  </a:gs>
                  <a:gs pos="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群組 76"/>
            <p:cNvGrpSpPr/>
            <p:nvPr/>
          </p:nvGrpSpPr>
          <p:grpSpPr>
            <a:xfrm>
              <a:off x="10032048" y="13288146"/>
              <a:ext cx="6458658" cy="3555762"/>
              <a:chOff x="11311394" y="7284889"/>
              <a:chExt cx="6458658" cy="3555762"/>
            </a:xfrm>
          </p:grpSpPr>
          <p:pic>
            <p:nvPicPr>
              <p:cNvPr id="66" name="圖片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1395" y="8097337"/>
                <a:ext cx="5628810" cy="2743314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</p:pic>
          <p:grpSp>
            <p:nvGrpSpPr>
              <p:cNvPr id="67" name="群組 66"/>
              <p:cNvGrpSpPr/>
              <p:nvPr/>
            </p:nvGrpSpPr>
            <p:grpSpPr>
              <a:xfrm>
                <a:off x="11311394" y="7284889"/>
                <a:ext cx="6458658" cy="3533814"/>
                <a:chOff x="9386887" y="6775563"/>
                <a:chExt cx="8820490" cy="4826075"/>
              </a:xfrm>
            </p:grpSpPr>
            <p:grpSp>
              <p:nvGrpSpPr>
                <p:cNvPr id="69" name="群組 68"/>
                <p:cNvGrpSpPr/>
                <p:nvPr/>
              </p:nvGrpSpPr>
              <p:grpSpPr>
                <a:xfrm>
                  <a:off x="9386887" y="6775563"/>
                  <a:ext cx="7666328" cy="1660531"/>
                  <a:chOff x="3093057" y="6102713"/>
                  <a:chExt cx="7666328" cy="1660531"/>
                </a:xfrm>
              </p:grpSpPr>
              <p:sp>
                <p:nvSpPr>
                  <p:cNvPr id="74" name="弧形 73"/>
                  <p:cNvSpPr/>
                  <p:nvPr/>
                </p:nvSpPr>
                <p:spPr>
                  <a:xfrm>
                    <a:off x="9606861" y="6617678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5" name="弧形 74"/>
                  <p:cNvSpPr/>
                  <p:nvPr/>
                </p:nvSpPr>
                <p:spPr>
                  <a:xfrm rot="16200000">
                    <a:off x="3086100" y="6617677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5630524" y="6102713"/>
                    <a:ext cx="257747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4400" dirty="0" smtClean="0">
                        <a:solidFill>
                          <a:schemeClr val="bg1"/>
                        </a:solidFill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64 </a:t>
                    </a:r>
                    <a:r>
                      <a:rPr lang="en-US" altLang="zh-TW" sz="4400" dirty="0" err="1" smtClean="0">
                        <a:solidFill>
                          <a:schemeClr val="bg1"/>
                        </a:solidFill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px</a:t>
                    </a:r>
                    <a:endParaRPr lang="zh-TW" altLang="en-US" sz="4400" dirty="0">
                      <a:solidFill>
                        <a:schemeClr val="bg1"/>
                      </a:solidFill>
                      <a:latin typeface="SauceCodePro Nerd Font" panose="020B0509030403020204" pitchFamily="49" charset="0"/>
                    </a:endParaRPr>
                  </a:p>
                </p:txBody>
              </p:sp>
            </p:grpSp>
            <p:grpSp>
              <p:nvGrpSpPr>
                <p:cNvPr id="70" name="群組 69"/>
                <p:cNvGrpSpPr/>
                <p:nvPr/>
              </p:nvGrpSpPr>
              <p:grpSpPr>
                <a:xfrm rot="5400000">
                  <a:off x="15483901" y="8878163"/>
                  <a:ext cx="3716527" cy="1730424"/>
                  <a:chOff x="3093057" y="6032820"/>
                  <a:chExt cx="3716527" cy="1730424"/>
                </a:xfrm>
              </p:grpSpPr>
              <p:sp>
                <p:nvSpPr>
                  <p:cNvPr id="71" name="弧形 70"/>
                  <p:cNvSpPr/>
                  <p:nvPr/>
                </p:nvSpPr>
                <p:spPr>
                  <a:xfrm>
                    <a:off x="5657060" y="6617678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2" name="弧形 71"/>
                  <p:cNvSpPr/>
                  <p:nvPr/>
                </p:nvSpPr>
                <p:spPr>
                  <a:xfrm rot="16200000">
                    <a:off x="3086100" y="6617677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3" name="文字方塊 72"/>
                  <p:cNvSpPr txBox="1"/>
                  <p:nvPr/>
                </p:nvSpPr>
                <p:spPr>
                  <a:xfrm>
                    <a:off x="3677569" y="6032820"/>
                    <a:ext cx="2577479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4400" dirty="0" smtClean="0">
                        <a:solidFill>
                          <a:schemeClr val="bg1"/>
                        </a:solidFill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32 </a:t>
                    </a:r>
                    <a:r>
                      <a:rPr lang="en-US" altLang="zh-TW" sz="4400" dirty="0" err="1" smtClean="0">
                        <a:solidFill>
                          <a:schemeClr val="bg1"/>
                        </a:solidFill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px</a:t>
                    </a:r>
                    <a:endParaRPr lang="zh-TW" altLang="en-US" sz="4400" dirty="0">
                      <a:solidFill>
                        <a:schemeClr val="bg1"/>
                      </a:solidFill>
                      <a:latin typeface="SauceCodePro Nerd Font" panose="020B0509030403020204" pitchFamily="49" charset="0"/>
                    </a:endParaRPr>
                  </a:p>
                </p:txBody>
              </p:sp>
            </p:grpSp>
          </p:grpSp>
        </p:grpSp>
        <p:cxnSp>
          <p:nvCxnSpPr>
            <p:cNvPr id="82" name="直線單箭頭接點 81"/>
            <p:cNvCxnSpPr>
              <a:stCxn id="12" idx="0"/>
              <a:endCxn id="20" idx="0"/>
            </p:cNvCxnSpPr>
            <p:nvPr/>
          </p:nvCxnSpPr>
          <p:spPr>
            <a:xfrm flipH="1">
              <a:off x="9693164" y="10387662"/>
              <a:ext cx="2025531" cy="548345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9797668" y="9669181"/>
              <a:ext cx="1887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resize</a:t>
              </a:r>
              <a:endParaRPr lang="zh-TW" altLang="en-US" sz="36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740494" y="16123523"/>
              <a:ext cx="1887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 smtClean="0">
                  <a:solidFill>
                    <a:schemeClr val="bg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512d</a:t>
              </a:r>
              <a:endParaRPr lang="zh-TW" altLang="en-US" sz="3200" dirty="0">
                <a:solidFill>
                  <a:schemeClr val="bg1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833257" y="5747657"/>
            <a:ext cx="15777029" cy="11640457"/>
            <a:chOff x="4833257" y="5747657"/>
            <a:chExt cx="15777029" cy="11640457"/>
          </a:xfrm>
        </p:grpSpPr>
        <p:sp>
          <p:nvSpPr>
            <p:cNvPr id="2" name="圓角矩形 1"/>
            <p:cNvSpPr/>
            <p:nvPr/>
          </p:nvSpPr>
          <p:spPr>
            <a:xfrm>
              <a:off x="4833257" y="5747657"/>
              <a:ext cx="15777029" cy="11640457"/>
            </a:xfrm>
            <a:prstGeom prst="roundRect">
              <a:avLst>
                <a:gd name="adj" fmla="val 7032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立方體 125"/>
            <p:cNvSpPr/>
            <p:nvPr/>
          </p:nvSpPr>
          <p:spPr>
            <a:xfrm>
              <a:off x="7898913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立方體 195"/>
            <p:cNvSpPr/>
            <p:nvPr/>
          </p:nvSpPr>
          <p:spPr>
            <a:xfrm>
              <a:off x="11300581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/>
            <p:cNvSpPr/>
            <p:nvPr/>
          </p:nvSpPr>
          <p:spPr>
            <a:xfrm>
              <a:off x="12807275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14325340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9472966" y="9979349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39" name="立方體 38"/>
            <p:cNvSpPr/>
            <p:nvPr/>
          </p:nvSpPr>
          <p:spPr>
            <a:xfrm>
              <a:off x="7898913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11300581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立方體 40"/>
            <p:cNvSpPr/>
            <p:nvPr/>
          </p:nvSpPr>
          <p:spPr>
            <a:xfrm>
              <a:off x="12807275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14325340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472966" y="8472654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426486" y="9439719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1823528" y="9445991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3335908" y="9439719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4848287" y="9439718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391005" y="8381992"/>
              <a:ext cx="2419461" cy="96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Act Embedding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391004" y="9888687"/>
              <a:ext cx="2419461" cy="96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r>
                <a:rPr lang="en-US" altLang="zh-TW" sz="3200" dirty="0" smtClean="0">
                  <a:ln>
                    <a:solidFill>
                      <a:srgbClr val="282828"/>
                    </a:solidFill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Embedding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8158073" y="6103740"/>
              <a:ext cx="988373" cy="330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-t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1559741" y="6103740"/>
              <a:ext cx="988373" cy="330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n-2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3067495" y="6103740"/>
              <a:ext cx="988373" cy="330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n-1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4848287" y="6110013"/>
              <a:ext cx="460800" cy="32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  <a:endPara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8158073" y="11880507"/>
              <a:ext cx="6552669" cy="2146035"/>
              <a:chOff x="4222767" y="13258800"/>
              <a:chExt cx="3023618" cy="608976"/>
            </a:xfrm>
          </p:grpSpPr>
          <p:sp>
            <p:nvSpPr>
              <p:cNvPr id="59" name="圓角矩形 58"/>
              <p:cNvSpPr/>
              <p:nvPr/>
            </p:nvSpPr>
            <p:spPr>
              <a:xfrm>
                <a:off x="4222769" y="13258800"/>
                <a:ext cx="3023616" cy="608976"/>
              </a:xfrm>
              <a:prstGeom prst="roundRect">
                <a:avLst/>
              </a:prstGeom>
              <a:solidFill>
                <a:srgbClr val="8BC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222767" y="13360628"/>
                <a:ext cx="3023618" cy="405319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3200" dirty="0" smtClean="0">
                    <a:solidFill>
                      <a:srgbClr val="D2E6C4"/>
                    </a:solidFill>
                    <a:latin typeface="Source Code Pro" panose="020B0509030403020204" pitchFamily="49" charset="0"/>
                  </a:rPr>
                  <a:t>Transformer Decoder</a:t>
                </a:r>
                <a:endParaRPr lang="zh-TW" altLang="en-US" sz="3200" dirty="0">
                  <a:solidFill>
                    <a:srgbClr val="D2E6C4"/>
                  </a:solidFill>
                  <a:latin typeface="Source Code Pro" panose="020B0509030403020204" pitchFamily="49" charset="0"/>
                </a:endParaRPr>
              </a:p>
            </p:txBody>
          </p:sp>
        </p:grpSp>
        <p:cxnSp>
          <p:nvCxnSpPr>
            <p:cNvPr id="63" name="直線單箭頭接點 62"/>
            <p:cNvCxnSpPr>
              <a:stCxn id="126" idx="3"/>
              <a:endCxn id="59" idx="0"/>
            </p:cNvCxnSpPr>
            <p:nvPr/>
          </p:nvCxnSpPr>
          <p:spPr>
            <a:xfrm rot="16200000" flipH="1">
              <a:off x="9370771" y="9816868"/>
              <a:ext cx="754940" cy="3372337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62"/>
            <p:cNvCxnSpPr>
              <a:stCxn id="196" idx="3"/>
              <a:endCxn id="59" idx="0"/>
            </p:cNvCxnSpPr>
            <p:nvPr/>
          </p:nvCxnSpPr>
          <p:spPr>
            <a:xfrm rot="5400000">
              <a:off x="11071606" y="11488372"/>
              <a:ext cx="754940" cy="29331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62"/>
            <p:cNvCxnSpPr>
              <a:stCxn id="205" idx="3"/>
              <a:endCxn id="59" idx="0"/>
            </p:cNvCxnSpPr>
            <p:nvPr/>
          </p:nvCxnSpPr>
          <p:spPr>
            <a:xfrm rot="5400000">
              <a:off x="11824953" y="10735025"/>
              <a:ext cx="754940" cy="1536025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62"/>
            <p:cNvCxnSpPr>
              <a:stCxn id="214" idx="3"/>
              <a:endCxn id="59" idx="0"/>
            </p:cNvCxnSpPr>
            <p:nvPr/>
          </p:nvCxnSpPr>
          <p:spPr>
            <a:xfrm rot="5400000">
              <a:off x="12583985" y="9975992"/>
              <a:ext cx="754940" cy="3054090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立方體 84"/>
            <p:cNvSpPr/>
            <p:nvPr/>
          </p:nvSpPr>
          <p:spPr>
            <a:xfrm>
              <a:off x="7898912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/>
            <p:nvPr/>
          </p:nvSpPr>
          <p:spPr>
            <a:xfrm>
              <a:off x="11300580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/>
            <p:nvPr/>
          </p:nvSpPr>
          <p:spPr>
            <a:xfrm>
              <a:off x="12807274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14325339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898912" y="16435826"/>
              <a:ext cx="146484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n-t+1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11559740" y="16434788"/>
              <a:ext cx="988373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067494" y="16434788"/>
              <a:ext cx="988373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4575248" y="16434787"/>
              <a:ext cx="988373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n+1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9472262" y="15158951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cxnSp>
          <p:nvCxnSpPr>
            <p:cNvPr id="95" name="直線單箭頭接點 62"/>
            <p:cNvCxnSpPr>
              <a:stCxn id="59" idx="2"/>
              <a:endCxn id="85" idx="0"/>
            </p:cNvCxnSpPr>
            <p:nvPr/>
          </p:nvCxnSpPr>
          <p:spPr>
            <a:xfrm rot="5400000">
              <a:off x="9960959" y="13308031"/>
              <a:ext cx="754940" cy="2191963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62"/>
            <p:cNvCxnSpPr>
              <a:stCxn id="59" idx="2"/>
              <a:endCxn id="86" idx="0"/>
            </p:cNvCxnSpPr>
            <p:nvPr/>
          </p:nvCxnSpPr>
          <p:spPr>
            <a:xfrm rot="16200000" flipH="1">
              <a:off x="11661792" y="13799159"/>
              <a:ext cx="754940" cy="1209705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62"/>
            <p:cNvCxnSpPr>
              <a:stCxn id="59" idx="2"/>
              <a:endCxn id="87" idx="0"/>
            </p:cNvCxnSpPr>
            <p:nvPr/>
          </p:nvCxnSpPr>
          <p:spPr>
            <a:xfrm rot="16200000" flipH="1">
              <a:off x="12415139" y="13045812"/>
              <a:ext cx="754940" cy="2716399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62"/>
            <p:cNvCxnSpPr>
              <a:stCxn id="59" idx="2"/>
              <a:endCxn id="88" idx="0"/>
            </p:cNvCxnSpPr>
            <p:nvPr/>
          </p:nvCxnSpPr>
          <p:spPr>
            <a:xfrm rot="16200000" flipH="1">
              <a:off x="13174172" y="12286780"/>
              <a:ext cx="754940" cy="4234464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15309086" y="14626231"/>
              <a:ext cx="4963978" cy="1990846"/>
              <a:chOff x="13917538" y="11427427"/>
              <a:chExt cx="4963978" cy="1990846"/>
            </a:xfrm>
          </p:grpSpPr>
          <p:sp>
            <p:nvSpPr>
              <p:cNvPr id="113" name="平行四邊形 112"/>
              <p:cNvSpPr/>
              <p:nvPr/>
            </p:nvSpPr>
            <p:spPr>
              <a:xfrm>
                <a:off x="17374821" y="11669498"/>
                <a:ext cx="1506695" cy="1506695"/>
              </a:xfrm>
              <a:prstGeom prst="parallelogram">
                <a:avLst>
                  <a:gd name="adj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 smtClean="0">
                    <a:latin typeface="Source Code Pro" panose="020B0509030403020204" pitchFamily="49" charset="0"/>
                  </a:rPr>
                  <a:t>Frame</a:t>
                </a:r>
                <a:r>
                  <a:rPr lang="en-US" altLang="zh-TW" sz="2400" baseline="-25000" dirty="0" err="1" smtClean="0">
                    <a:latin typeface="Source Code Pro" panose="020B0509030403020204" pitchFamily="49" charset="0"/>
                  </a:rPr>
                  <a:t>n</a:t>
                </a:r>
                <a:endParaRPr lang="zh-TW" altLang="en-US" sz="2400" baseline="-25000" dirty="0">
                  <a:latin typeface="Source Code Pro" panose="020B0509030403020204" pitchFamily="49" charset="0"/>
                </a:endParaRPr>
              </a:p>
            </p:txBody>
          </p:sp>
          <p:grpSp>
            <p:nvGrpSpPr>
              <p:cNvPr id="35" name="群組 34"/>
              <p:cNvGrpSpPr/>
              <p:nvPr/>
            </p:nvGrpSpPr>
            <p:grpSpPr>
              <a:xfrm rot="16200000">
                <a:off x="14650757" y="10694208"/>
                <a:ext cx="1990846" cy="3457283"/>
                <a:chOff x="14430948" y="10914012"/>
                <a:chExt cx="1990846" cy="3457283"/>
              </a:xfrm>
            </p:grpSpPr>
            <p:cxnSp>
              <p:nvCxnSpPr>
                <p:cNvPr id="112" name="直線單箭頭接點 111"/>
                <p:cNvCxnSpPr>
                  <a:endCxn id="115" idx="0"/>
                </p:cNvCxnSpPr>
                <p:nvPr/>
              </p:nvCxnSpPr>
              <p:spPr>
                <a:xfrm rot="5400000">
                  <a:off x="14916006" y="11424377"/>
                  <a:ext cx="1020729" cy="0"/>
                </a:xfrm>
                <a:prstGeom prst="straightConnector1">
                  <a:avLst/>
                </a:prstGeom>
                <a:ln w="57150">
                  <a:gradFill>
                    <a:gsLst>
                      <a:gs pos="0">
                        <a:schemeClr val="accent2"/>
                      </a:gs>
                      <a:gs pos="92000">
                        <a:srgbClr val="21C5FF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單箭頭接點 113"/>
                <p:cNvCxnSpPr>
                  <a:stCxn id="115" idx="2"/>
                  <a:endCxn id="113" idx="5"/>
                </p:cNvCxnSpPr>
                <p:nvPr/>
              </p:nvCxnSpPr>
              <p:spPr>
                <a:xfrm rot="5400000" flipV="1">
                  <a:off x="14916785" y="13861707"/>
                  <a:ext cx="1019175" cy="2"/>
                </a:xfrm>
                <a:prstGeom prst="straightConnector1">
                  <a:avLst/>
                </a:prstGeom>
                <a:ln w="57150">
                  <a:gradFill>
                    <a:gsLst>
                      <a:gs pos="66000">
                        <a:schemeClr val="accent4"/>
                      </a:gs>
                      <a:gs pos="35000">
                        <a:srgbClr val="21C5FF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梯形 114"/>
                <p:cNvSpPr/>
                <p:nvPr/>
              </p:nvSpPr>
              <p:spPr>
                <a:xfrm>
                  <a:off x="14430948" y="11934742"/>
                  <a:ext cx="1990846" cy="1417378"/>
                </a:xfrm>
                <a:prstGeom prst="trapezoid">
                  <a:avLst>
                    <a:gd name="adj" fmla="val 36433"/>
                  </a:avLst>
                </a:prstGeom>
                <a:solidFill>
                  <a:schemeClr val="accent4"/>
                </a:solidFill>
                <a:ln w="19050">
                  <a:solidFill>
                    <a:srgbClr val="21C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2" name="立方體 51"/>
            <p:cNvSpPr/>
            <p:nvPr/>
          </p:nvSpPr>
          <p:spPr>
            <a:xfrm>
              <a:off x="7898912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立方體 55"/>
            <p:cNvSpPr/>
            <p:nvPr/>
          </p:nvSpPr>
          <p:spPr>
            <a:xfrm>
              <a:off x="11300580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立方體 56"/>
            <p:cNvSpPr/>
            <p:nvPr/>
          </p:nvSpPr>
          <p:spPr>
            <a:xfrm>
              <a:off x="12807274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立方體 61"/>
            <p:cNvSpPr/>
            <p:nvPr/>
          </p:nvSpPr>
          <p:spPr>
            <a:xfrm>
              <a:off x="14325339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9472965" y="6976029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8426485" y="7943094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1823527" y="7949366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3335907" y="7943094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4848286" y="7943093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5391004" y="6875297"/>
              <a:ext cx="2419461" cy="96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0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3150004" y="3762374"/>
            <a:ext cx="13261571" cy="6053561"/>
            <a:chOff x="3150004" y="3762374"/>
            <a:chExt cx="13261571" cy="6053561"/>
          </a:xfrm>
        </p:grpSpPr>
        <p:sp>
          <p:nvSpPr>
            <p:cNvPr id="206" name="圓角矩形 205"/>
            <p:cNvSpPr/>
            <p:nvPr/>
          </p:nvSpPr>
          <p:spPr>
            <a:xfrm>
              <a:off x="3150004" y="3762374"/>
              <a:ext cx="13261571" cy="6053561"/>
            </a:xfrm>
            <a:prstGeom prst="roundRect">
              <a:avLst>
                <a:gd name="adj" fmla="val 7032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梯形 69"/>
            <p:cNvSpPr/>
            <p:nvPr/>
          </p:nvSpPr>
          <p:spPr>
            <a:xfrm rot="5400000">
              <a:off x="2493068" y="5378635"/>
              <a:ext cx="3261761" cy="1476931"/>
            </a:xfrm>
            <a:prstGeom prst="trapezoid">
              <a:avLst>
                <a:gd name="adj" fmla="val 43312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梯形 70"/>
            <p:cNvSpPr/>
            <p:nvPr/>
          </p:nvSpPr>
          <p:spPr>
            <a:xfrm rot="5400000">
              <a:off x="7427026" y="4347625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立方體 71"/>
            <p:cNvSpPr/>
            <p:nvPr/>
          </p:nvSpPr>
          <p:spPr>
            <a:xfrm>
              <a:off x="5397948" y="5176055"/>
              <a:ext cx="1695596" cy="1213563"/>
            </a:xfrm>
            <a:prstGeom prst="cube">
              <a:avLst>
                <a:gd name="adj" fmla="val 54817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立方體 72"/>
            <p:cNvSpPr/>
            <p:nvPr/>
          </p:nvSpPr>
          <p:spPr>
            <a:xfrm>
              <a:off x="15040048" y="5192118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9756437" y="4318283"/>
              <a:ext cx="1038469" cy="922591"/>
            </a:xfrm>
            <a:prstGeom prst="cube">
              <a:avLst>
                <a:gd name="adj" fmla="val 59991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9708934" y="7215121"/>
              <a:ext cx="1155007" cy="667745"/>
            </a:xfrm>
            <a:prstGeom prst="cube">
              <a:avLst>
                <a:gd name="adj" fmla="val 17729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306963" y="7977152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(8,16,1)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9241794" y="5486812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(2,4,32)</a:t>
              </a:r>
            </a:p>
          </p:txBody>
        </p:sp>
        <p:sp>
          <p:nvSpPr>
            <p:cNvPr id="80" name="梯形 79"/>
            <p:cNvSpPr/>
            <p:nvPr/>
          </p:nvSpPr>
          <p:spPr>
            <a:xfrm rot="5400000">
              <a:off x="7436498" y="6892895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單箭頭接點 62"/>
            <p:cNvCxnSpPr>
              <a:stCxn id="75" idx="4"/>
              <a:endCxn id="108" idx="2"/>
            </p:cNvCxnSpPr>
            <p:nvPr/>
          </p:nvCxnSpPr>
          <p:spPr>
            <a:xfrm flipV="1">
              <a:off x="10745556" y="6113590"/>
              <a:ext cx="800293" cy="1494596"/>
            </a:xfrm>
            <a:prstGeom prst="bentConnector3">
              <a:avLst>
                <a:gd name="adj1" fmla="val 65473"/>
              </a:avLst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梯形 82"/>
            <p:cNvSpPr/>
            <p:nvPr/>
          </p:nvSpPr>
          <p:spPr>
            <a:xfrm rot="5400000">
              <a:off x="12969750" y="5403719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單箭頭接點 62"/>
            <p:cNvCxnSpPr>
              <a:stCxn id="70" idx="0"/>
              <a:endCxn id="72" idx="2"/>
            </p:cNvCxnSpPr>
            <p:nvPr/>
          </p:nvCxnSpPr>
          <p:spPr>
            <a:xfrm flipV="1">
              <a:off x="4862414" y="6115456"/>
              <a:ext cx="535534" cy="1645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62"/>
            <p:cNvCxnSpPr>
              <a:stCxn id="72" idx="4"/>
              <a:endCxn id="80" idx="2"/>
            </p:cNvCxnSpPr>
            <p:nvPr/>
          </p:nvCxnSpPr>
          <p:spPr>
            <a:xfrm>
              <a:off x="6428305" y="6115456"/>
              <a:ext cx="1169283" cy="1486129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21C5FF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62"/>
            <p:cNvCxnSpPr>
              <a:stCxn id="72" idx="4"/>
              <a:endCxn id="71" idx="2"/>
            </p:cNvCxnSpPr>
            <p:nvPr/>
          </p:nvCxnSpPr>
          <p:spPr>
            <a:xfrm flipV="1">
              <a:off x="6428305" y="5056315"/>
              <a:ext cx="1159811" cy="1059141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21C5FF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立方體 107"/>
            <p:cNvSpPr/>
            <p:nvPr/>
          </p:nvSpPr>
          <p:spPr>
            <a:xfrm>
              <a:off x="11545849" y="4743497"/>
              <a:ext cx="1487702" cy="1486630"/>
            </a:xfrm>
            <a:prstGeom prst="cube">
              <a:avLst>
                <a:gd name="adj" fmla="val 8432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單箭頭接點 62"/>
            <p:cNvCxnSpPr>
              <a:stCxn id="71" idx="0"/>
              <a:endCxn id="74" idx="2"/>
            </p:cNvCxnSpPr>
            <p:nvPr/>
          </p:nvCxnSpPr>
          <p:spPr>
            <a:xfrm flipV="1">
              <a:off x="9005494" y="5056314"/>
              <a:ext cx="750943" cy="1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62"/>
            <p:cNvCxnSpPr>
              <a:stCxn id="80" idx="0"/>
              <a:endCxn id="75" idx="2"/>
            </p:cNvCxnSpPr>
            <p:nvPr/>
          </p:nvCxnSpPr>
          <p:spPr>
            <a:xfrm>
              <a:off x="9014966" y="7601585"/>
              <a:ext cx="693968" cy="6601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62"/>
            <p:cNvCxnSpPr>
              <a:stCxn id="108" idx="4"/>
              <a:endCxn id="83" idx="2"/>
            </p:cNvCxnSpPr>
            <p:nvPr/>
          </p:nvCxnSpPr>
          <p:spPr>
            <a:xfrm flipV="1">
              <a:off x="11779995" y="6112409"/>
              <a:ext cx="1350845" cy="1181"/>
            </a:xfrm>
            <a:prstGeom prst="straightConnector1">
              <a:avLst/>
            </a:prstGeom>
            <a:ln w="57150">
              <a:gradFill>
                <a:gsLst>
                  <a:gs pos="100000">
                    <a:srgbClr val="21C5FF"/>
                  </a:gs>
                  <a:gs pos="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62"/>
            <p:cNvCxnSpPr>
              <a:stCxn id="83" idx="0"/>
              <a:endCxn id="73" idx="2"/>
            </p:cNvCxnSpPr>
            <p:nvPr/>
          </p:nvCxnSpPr>
          <p:spPr>
            <a:xfrm>
              <a:off x="14548218" y="6112409"/>
              <a:ext cx="491830" cy="5312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62"/>
            <p:cNvCxnSpPr>
              <a:stCxn id="74" idx="4"/>
              <a:endCxn id="108" idx="2"/>
            </p:cNvCxnSpPr>
            <p:nvPr/>
          </p:nvCxnSpPr>
          <p:spPr>
            <a:xfrm>
              <a:off x="10241434" y="5056314"/>
              <a:ext cx="1304415" cy="1057276"/>
            </a:xfrm>
            <a:prstGeom prst="bentConnector3">
              <a:avLst>
                <a:gd name="adj1" fmla="val 78235"/>
              </a:avLst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11395347" y="6375791"/>
              <a:ext cx="134550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(384)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14741732" y="6295290"/>
              <a:ext cx="134550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(512)</a:t>
              </a:r>
            </a:p>
          </p:txBody>
        </p:sp>
        <p:cxnSp>
          <p:nvCxnSpPr>
            <p:cNvPr id="207" name="直線單箭頭接點 62"/>
            <p:cNvCxnSpPr/>
            <p:nvPr/>
          </p:nvCxnSpPr>
          <p:spPr>
            <a:xfrm>
              <a:off x="6957018" y="9422129"/>
              <a:ext cx="5162056" cy="9857"/>
            </a:xfrm>
            <a:prstGeom prst="straightConnector1">
              <a:avLst/>
            </a:prstGeom>
            <a:ln w="889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 208"/>
            <p:cNvSpPr/>
            <p:nvPr/>
          </p:nvSpPr>
          <p:spPr>
            <a:xfrm>
              <a:off x="6755856" y="8958392"/>
              <a:ext cx="5598538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Flatten &amp; Concatenate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8161005" y="3994890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Content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8240348" y="6603648"/>
              <a:ext cx="218989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Position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385483" y="11445171"/>
            <a:ext cx="13506617" cy="6682413"/>
            <a:chOff x="3385483" y="11445171"/>
            <a:chExt cx="13506617" cy="6682413"/>
          </a:xfrm>
        </p:grpSpPr>
        <p:sp>
          <p:nvSpPr>
            <p:cNvPr id="217" name="圓角矩形 216"/>
            <p:cNvSpPr/>
            <p:nvPr/>
          </p:nvSpPr>
          <p:spPr>
            <a:xfrm>
              <a:off x="3385483" y="11445171"/>
              <a:ext cx="13506617" cy="6682413"/>
            </a:xfrm>
            <a:prstGeom prst="roundRect">
              <a:avLst>
                <a:gd name="adj" fmla="val 7032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3733352" y="13160225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" name="直線單箭頭接點 111"/>
            <p:cNvCxnSpPr>
              <a:stCxn id="88" idx="4"/>
              <a:endCxn id="130" idx="0"/>
            </p:cNvCxnSpPr>
            <p:nvPr/>
          </p:nvCxnSpPr>
          <p:spPr>
            <a:xfrm>
              <a:off x="4059672" y="14503760"/>
              <a:ext cx="2111066" cy="1247410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chemeClr val="accent2"/>
                  </a:gs>
                  <a:gs pos="92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梯形 128"/>
            <p:cNvSpPr/>
            <p:nvPr/>
          </p:nvSpPr>
          <p:spPr>
            <a:xfrm rot="16200000">
              <a:off x="6009648" y="12335105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梯形 129"/>
            <p:cNvSpPr/>
            <p:nvPr/>
          </p:nvSpPr>
          <p:spPr>
            <a:xfrm rot="16200000">
              <a:off x="6009648" y="15042481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單箭頭接點 111"/>
            <p:cNvCxnSpPr>
              <a:stCxn id="88" idx="4"/>
              <a:endCxn id="129" idx="0"/>
            </p:cNvCxnSpPr>
            <p:nvPr/>
          </p:nvCxnSpPr>
          <p:spPr>
            <a:xfrm flipV="1">
              <a:off x="4059672" y="13043794"/>
              <a:ext cx="2111066" cy="1459966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chemeClr val="accent2"/>
                  </a:gs>
                  <a:gs pos="92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立方體 142"/>
            <p:cNvSpPr/>
            <p:nvPr/>
          </p:nvSpPr>
          <p:spPr>
            <a:xfrm>
              <a:off x="8278611" y="12281768"/>
              <a:ext cx="1038469" cy="922591"/>
            </a:xfrm>
            <a:prstGeom prst="cube">
              <a:avLst>
                <a:gd name="adj" fmla="val 59991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立方體 143"/>
            <p:cNvSpPr/>
            <p:nvPr/>
          </p:nvSpPr>
          <p:spPr>
            <a:xfrm>
              <a:off x="8278611" y="15339932"/>
              <a:ext cx="1155007" cy="667745"/>
            </a:xfrm>
            <a:prstGeom prst="cube">
              <a:avLst>
                <a:gd name="adj" fmla="val 17729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7876640" y="16101963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(8,16,1)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7791719" y="13367187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(2,4,32)</a:t>
              </a:r>
            </a:p>
          </p:txBody>
        </p:sp>
        <p:sp>
          <p:nvSpPr>
            <p:cNvPr id="147" name="立方體 146"/>
            <p:cNvSpPr/>
            <p:nvPr/>
          </p:nvSpPr>
          <p:spPr>
            <a:xfrm>
              <a:off x="10357037" y="12121670"/>
              <a:ext cx="1678132" cy="1175511"/>
            </a:xfrm>
            <a:prstGeom prst="cube">
              <a:avLst>
                <a:gd name="adj" fmla="val 53980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>
              <a:stCxn id="143" idx="4"/>
              <a:endCxn id="147" idx="2"/>
            </p:cNvCxnSpPr>
            <p:nvPr/>
          </p:nvCxnSpPr>
          <p:spPr>
            <a:xfrm>
              <a:off x="8763608" y="13019799"/>
              <a:ext cx="1593429" cy="689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 155"/>
            <p:cNvSpPr/>
            <p:nvPr/>
          </p:nvSpPr>
          <p:spPr>
            <a:xfrm>
              <a:off x="10021053" y="13599773"/>
              <a:ext cx="2324400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(8,16,64)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517466" y="14749251"/>
              <a:ext cx="134550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(512)</a:t>
              </a:r>
            </a:p>
          </p:txBody>
        </p:sp>
        <p:cxnSp>
          <p:nvCxnSpPr>
            <p:cNvPr id="175" name="直線單箭頭接點 62"/>
            <p:cNvCxnSpPr>
              <a:stCxn id="129" idx="2"/>
              <a:endCxn id="143" idx="2"/>
            </p:cNvCxnSpPr>
            <p:nvPr/>
          </p:nvCxnSpPr>
          <p:spPr>
            <a:xfrm flipV="1">
              <a:off x="7588116" y="13019799"/>
              <a:ext cx="690495" cy="23995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單箭頭接點 62"/>
            <p:cNvCxnSpPr>
              <a:stCxn id="130" idx="2"/>
              <a:endCxn id="144" idx="2"/>
            </p:cNvCxnSpPr>
            <p:nvPr/>
          </p:nvCxnSpPr>
          <p:spPr>
            <a:xfrm flipV="1">
              <a:off x="7588116" y="15732997"/>
              <a:ext cx="690495" cy="18173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62"/>
            <p:cNvCxnSpPr>
              <a:stCxn id="147" idx="4"/>
              <a:endCxn id="188" idx="0"/>
            </p:cNvCxnSpPr>
            <p:nvPr/>
          </p:nvCxnSpPr>
          <p:spPr>
            <a:xfrm>
              <a:off x="11400628" y="13026696"/>
              <a:ext cx="1332666" cy="1260568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62"/>
            <p:cNvCxnSpPr>
              <a:stCxn id="144" idx="4"/>
              <a:endCxn id="188" idx="2"/>
            </p:cNvCxnSpPr>
            <p:nvPr/>
          </p:nvCxnSpPr>
          <p:spPr>
            <a:xfrm flipV="1">
              <a:off x="9315233" y="14651841"/>
              <a:ext cx="3418061" cy="1081156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>
              <a:off x="12451124" y="14287264"/>
              <a:ext cx="56433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x</a:t>
              </a:r>
            </a:p>
          </p:txBody>
        </p:sp>
        <p:sp>
          <p:nvSpPr>
            <p:cNvPr id="194" name="立方體 193"/>
            <p:cNvSpPr/>
            <p:nvPr/>
          </p:nvSpPr>
          <p:spPr>
            <a:xfrm>
              <a:off x="13436243" y="13567709"/>
              <a:ext cx="1678132" cy="1175511"/>
            </a:xfrm>
            <a:prstGeom prst="cube">
              <a:avLst>
                <a:gd name="adj" fmla="val 53980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梯形 194"/>
            <p:cNvSpPr/>
            <p:nvPr/>
          </p:nvSpPr>
          <p:spPr>
            <a:xfrm rot="16200000">
              <a:off x="15059666" y="13760862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7" name="直線單箭頭接點 62"/>
            <p:cNvCxnSpPr>
              <a:stCxn id="188" idx="3"/>
              <a:endCxn id="194" idx="2"/>
            </p:cNvCxnSpPr>
            <p:nvPr/>
          </p:nvCxnSpPr>
          <p:spPr>
            <a:xfrm>
              <a:off x="13015463" y="14469553"/>
              <a:ext cx="420780" cy="318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單箭頭接點 111"/>
            <p:cNvCxnSpPr>
              <a:stCxn id="194" idx="4"/>
              <a:endCxn id="195" idx="0"/>
            </p:cNvCxnSpPr>
            <p:nvPr/>
          </p:nvCxnSpPr>
          <p:spPr>
            <a:xfrm flipV="1">
              <a:off x="14479834" y="14469551"/>
              <a:ext cx="740922" cy="3184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92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62"/>
            <p:cNvCxnSpPr/>
            <p:nvPr/>
          </p:nvCxnSpPr>
          <p:spPr>
            <a:xfrm>
              <a:off x="6924881" y="17796488"/>
              <a:ext cx="5162056" cy="9857"/>
            </a:xfrm>
            <a:prstGeom prst="straightConnector1">
              <a:avLst/>
            </a:prstGeom>
            <a:ln w="889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矩形 215"/>
            <p:cNvSpPr/>
            <p:nvPr/>
          </p:nvSpPr>
          <p:spPr>
            <a:xfrm>
              <a:off x="6788860" y="16942385"/>
              <a:ext cx="5246309" cy="8271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Sub pixel </a:t>
              </a:r>
              <a:r>
                <a:rPr lang="en-US" altLang="zh-TW" sz="2800" dirty="0" err="1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conv</a:t>
              </a:r>
              <a:r>
                <a:rPr lang="en-US" altLang="zh-TW" sz="28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2800" dirty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&amp; </a:t>
              </a:r>
              <a:r>
                <a:rPr lang="en-US" altLang="zh-TW" sz="28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Bilinear </a:t>
              </a:r>
              <a:r>
                <a:rPr lang="en-US" altLang="zh-TW" sz="2800" dirty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resize</a:t>
              </a:r>
              <a:endParaRPr lang="en-US" altLang="zh-TW" sz="2800" dirty="0" smtClean="0">
                <a:ln w="9525">
                  <a:noFill/>
                </a:ln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31158" y="11769624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Content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7701975" y="14841015"/>
              <a:ext cx="218989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9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880100" y="5270500"/>
            <a:ext cx="10312400" cy="5626100"/>
            <a:chOff x="5880100" y="5270500"/>
            <a:chExt cx="10312400" cy="5626100"/>
          </a:xfrm>
        </p:grpSpPr>
        <p:sp>
          <p:nvSpPr>
            <p:cNvPr id="29" name="圓角矩形 28"/>
            <p:cNvSpPr/>
            <p:nvPr/>
          </p:nvSpPr>
          <p:spPr>
            <a:xfrm>
              <a:off x="5880100" y="5270500"/>
              <a:ext cx="10312400" cy="5626100"/>
            </a:xfrm>
            <a:prstGeom prst="roundRect">
              <a:avLst>
                <a:gd name="adj" fmla="val 6966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cxnSp>
          <p:nvCxnSpPr>
            <p:cNvPr id="72" name="肘形接點 45"/>
            <p:cNvCxnSpPr>
              <a:stCxn id="75" idx="0"/>
              <a:endCxn id="102" idx="2"/>
            </p:cNvCxnSpPr>
            <p:nvPr/>
          </p:nvCxnSpPr>
          <p:spPr>
            <a:xfrm flipV="1">
              <a:off x="14388122" y="8462893"/>
              <a:ext cx="0" cy="431858"/>
            </a:xfrm>
            <a:prstGeom prst="straightConnector1">
              <a:avLst/>
            </a:prstGeom>
            <a:ln w="63500" cap="rnd">
              <a:solidFill>
                <a:srgbClr val="FF0066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接點 72"/>
            <p:cNvCxnSpPr>
              <a:stCxn id="143" idx="0"/>
              <a:endCxn id="75" idx="2"/>
            </p:cNvCxnSpPr>
            <p:nvPr/>
          </p:nvCxnSpPr>
          <p:spPr>
            <a:xfrm flipV="1">
              <a:off x="14388121" y="9633437"/>
              <a:ext cx="1" cy="608976"/>
            </a:xfrm>
            <a:prstGeom prst="straightConnector1">
              <a:avLst/>
            </a:prstGeom>
            <a:ln w="63500" cap="rnd">
              <a:gradFill>
                <a:gsLst>
                  <a:gs pos="0">
                    <a:srgbClr val="21C5FF"/>
                  </a:gs>
                  <a:gs pos="83000">
                    <a:srgbClr val="FF0066"/>
                  </a:gs>
                </a:gsLst>
                <a:lin ang="5400000" scaled="0"/>
              </a:gra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接點 72"/>
            <p:cNvCxnSpPr>
              <a:stCxn id="143" idx="0"/>
              <a:endCxn id="77" idx="3"/>
            </p:cNvCxnSpPr>
            <p:nvPr/>
          </p:nvCxnSpPr>
          <p:spPr>
            <a:xfrm rot="5400000" flipH="1" flipV="1">
              <a:off x="14191828" y="9460388"/>
              <a:ext cx="978319" cy="585733"/>
            </a:xfrm>
            <a:prstGeom prst="bentConnector4">
              <a:avLst>
                <a:gd name="adj1" fmla="val 25753"/>
                <a:gd name="adj2" fmla="val 160168"/>
              </a:avLst>
            </a:prstGeom>
            <a:ln w="63500" cap="rnd">
              <a:gradFill>
                <a:gsLst>
                  <a:gs pos="0">
                    <a:srgbClr val="21C5FF"/>
                  </a:gs>
                  <a:gs pos="83000">
                    <a:srgbClr val="FF0066"/>
                  </a:gs>
                </a:gsLst>
                <a:lin ang="0" scaled="0"/>
              </a:gra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群組 96"/>
            <p:cNvGrpSpPr/>
            <p:nvPr/>
          </p:nvGrpSpPr>
          <p:grpSpPr>
            <a:xfrm>
              <a:off x="13093118" y="6897004"/>
              <a:ext cx="2590007" cy="862676"/>
              <a:chOff x="4222767" y="13258800"/>
              <a:chExt cx="3023618" cy="608976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4222769" y="13258800"/>
                <a:ext cx="3023616" cy="608976"/>
              </a:xfrm>
              <a:prstGeom prst="roundRect">
                <a:avLst/>
              </a:prstGeom>
              <a:solidFill>
                <a:srgbClr val="21C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222767" y="13360628"/>
                <a:ext cx="3023618" cy="405319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rgbClr val="D9F5FF"/>
                    </a:solidFill>
                    <a:latin typeface="Source Code Pro" panose="020B0509030403020204" pitchFamily="49" charset="0"/>
                  </a:rPr>
                  <a:t>Feed Forward</a:t>
                </a:r>
                <a:endParaRPr lang="zh-TW" altLang="en-US" sz="2400" dirty="0">
                  <a:solidFill>
                    <a:srgbClr val="D9F5FF"/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14157722" y="8104588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cxnSp>
          <p:nvCxnSpPr>
            <p:cNvPr id="103" name="肘形接點 72"/>
            <p:cNvCxnSpPr>
              <a:endCxn id="102" idx="3"/>
            </p:cNvCxnSpPr>
            <p:nvPr/>
          </p:nvCxnSpPr>
          <p:spPr>
            <a:xfrm rot="5400000" flipH="1" flipV="1">
              <a:off x="13535999" y="9135866"/>
              <a:ext cx="1934647" cy="230399"/>
            </a:xfrm>
            <a:prstGeom prst="bentConnector4">
              <a:avLst>
                <a:gd name="adj1" fmla="val 11891"/>
                <a:gd name="adj2" fmla="val 539872"/>
              </a:avLst>
            </a:prstGeom>
            <a:ln w="63500" cap="rnd">
              <a:solidFill>
                <a:srgbClr val="21C5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肘形接點 72"/>
            <p:cNvCxnSpPr>
              <a:stCxn id="102" idx="0"/>
              <a:endCxn id="99" idx="2"/>
            </p:cNvCxnSpPr>
            <p:nvPr/>
          </p:nvCxnSpPr>
          <p:spPr>
            <a:xfrm flipV="1">
              <a:off x="14388122" y="7759680"/>
              <a:ext cx="1" cy="344908"/>
            </a:xfrm>
            <a:prstGeom prst="straightConnector1">
              <a:avLst/>
            </a:prstGeom>
            <a:ln w="63500" cap="rnd">
              <a:solidFill>
                <a:srgbClr val="21C5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接點 45"/>
            <p:cNvCxnSpPr>
              <a:stCxn id="99" idx="0"/>
              <a:endCxn id="110" idx="2"/>
            </p:cNvCxnSpPr>
            <p:nvPr/>
          </p:nvCxnSpPr>
          <p:spPr>
            <a:xfrm flipH="1" flipV="1">
              <a:off x="14388122" y="6635454"/>
              <a:ext cx="1" cy="261550"/>
            </a:xfrm>
            <a:prstGeom prst="straightConnector1">
              <a:avLst/>
            </a:prstGeom>
            <a:ln w="63500" cap="rnd">
              <a:solidFill>
                <a:srgbClr val="21C5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14157722" y="6277149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446498" y="9440146"/>
              <a:ext cx="1347644" cy="386581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Input</a:t>
              </a:r>
              <a:endParaRPr lang="zh-TW" altLang="en-US" sz="24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8446498" y="6118761"/>
              <a:ext cx="1347644" cy="386581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Output</a:t>
              </a:r>
              <a:endParaRPr lang="zh-TW" altLang="en-US" sz="24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3714299" y="10242413"/>
              <a:ext cx="1347644" cy="386581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Output</a:t>
              </a:r>
              <a:endParaRPr lang="zh-TW" altLang="en-US" sz="24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3714299" y="5599763"/>
              <a:ext cx="1347644" cy="386581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Output</a:t>
              </a:r>
              <a:endParaRPr lang="zh-TW" altLang="en-US" sz="24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172" name="肘形接點 45"/>
            <p:cNvCxnSpPr>
              <a:stCxn id="136" idx="2"/>
              <a:endCxn id="75" idx="2"/>
            </p:cNvCxnSpPr>
            <p:nvPr/>
          </p:nvCxnSpPr>
          <p:spPr>
            <a:xfrm>
              <a:off x="9120322" y="8926315"/>
              <a:ext cx="5267800" cy="707122"/>
            </a:xfrm>
            <a:prstGeom prst="straightConnector1">
              <a:avLst/>
            </a:prstGeom>
            <a:ln w="635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群組 73"/>
            <p:cNvGrpSpPr/>
            <p:nvPr/>
          </p:nvGrpSpPr>
          <p:grpSpPr>
            <a:xfrm>
              <a:off x="13802389" y="8894751"/>
              <a:ext cx="1171465" cy="738686"/>
              <a:chOff x="4222767" y="13258800"/>
              <a:chExt cx="3023618" cy="608976"/>
            </a:xfrm>
          </p:grpSpPr>
          <p:sp>
            <p:nvSpPr>
              <p:cNvPr id="75" name="圓角矩形 74"/>
              <p:cNvSpPr/>
              <p:nvPr/>
            </p:nvSpPr>
            <p:spPr>
              <a:xfrm>
                <a:off x="4222769" y="13258800"/>
                <a:ext cx="3023616" cy="608976"/>
              </a:xfrm>
              <a:prstGeom prst="round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222767" y="13360628"/>
                <a:ext cx="3023618" cy="405319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rgbClr val="FFABCD"/>
                    </a:solidFill>
                    <a:latin typeface="Source Code Pro" panose="020B0509030403020204" pitchFamily="49" charset="0"/>
                  </a:rPr>
                  <a:t>MHA</a:t>
                </a:r>
                <a:endParaRPr lang="zh-TW" altLang="en-US" sz="2400" dirty="0">
                  <a:solidFill>
                    <a:srgbClr val="FFABCD"/>
                  </a:solidFill>
                  <a:latin typeface="Source Code Pro" panose="020B0509030403020204" pitchFamily="49" charset="0"/>
                </a:endParaRPr>
              </a:p>
            </p:txBody>
          </p:sp>
        </p:grpSp>
        <p:cxnSp>
          <p:nvCxnSpPr>
            <p:cNvPr id="175" name="肘形接點 45"/>
            <p:cNvCxnSpPr>
              <a:stCxn id="136" idx="0"/>
              <a:endCxn id="110" idx="0"/>
            </p:cNvCxnSpPr>
            <p:nvPr/>
          </p:nvCxnSpPr>
          <p:spPr>
            <a:xfrm flipV="1">
              <a:off x="9120322" y="6277149"/>
              <a:ext cx="5267800" cy="764105"/>
            </a:xfrm>
            <a:prstGeom prst="straightConnector1">
              <a:avLst/>
            </a:prstGeom>
            <a:ln w="63500" cap="rnd">
              <a:solidFill>
                <a:schemeClr val="bg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接點 45"/>
            <p:cNvCxnSpPr>
              <a:stCxn id="110" idx="0"/>
              <a:endCxn id="144" idx="2"/>
            </p:cNvCxnSpPr>
            <p:nvPr/>
          </p:nvCxnSpPr>
          <p:spPr>
            <a:xfrm flipH="1" flipV="1">
              <a:off x="14388121" y="5986344"/>
              <a:ext cx="1" cy="290805"/>
            </a:xfrm>
            <a:prstGeom prst="straightConnector1">
              <a:avLst/>
            </a:prstGeom>
            <a:ln w="63500" cap="rnd">
              <a:solidFill>
                <a:srgbClr val="21C5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肘形接點 45"/>
            <p:cNvCxnSpPr>
              <a:stCxn id="75" idx="0"/>
              <a:endCxn id="110" idx="1"/>
            </p:cNvCxnSpPr>
            <p:nvPr/>
          </p:nvCxnSpPr>
          <p:spPr>
            <a:xfrm rot="16200000" flipV="1">
              <a:off x="13053698" y="7560327"/>
              <a:ext cx="2438449" cy="230400"/>
            </a:xfrm>
            <a:prstGeom prst="bentConnector4">
              <a:avLst>
                <a:gd name="adj1" fmla="val 4921"/>
                <a:gd name="adj2" fmla="val 696575"/>
              </a:avLst>
            </a:prstGeom>
            <a:ln w="63500" cap="rnd">
              <a:solidFill>
                <a:srgbClr val="FF0066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群組 129"/>
            <p:cNvGrpSpPr/>
            <p:nvPr/>
          </p:nvGrpSpPr>
          <p:grpSpPr>
            <a:xfrm>
              <a:off x="6322610" y="7041254"/>
              <a:ext cx="5595420" cy="1885061"/>
              <a:chOff x="7606531" y="7181668"/>
              <a:chExt cx="6552669" cy="2146035"/>
            </a:xfrm>
          </p:grpSpPr>
          <p:sp>
            <p:nvSpPr>
              <p:cNvPr id="136" name="圓角矩形 135"/>
              <p:cNvSpPr/>
              <p:nvPr/>
            </p:nvSpPr>
            <p:spPr>
              <a:xfrm>
                <a:off x="7606535" y="7181668"/>
                <a:ext cx="6552665" cy="2146035"/>
              </a:xfrm>
              <a:prstGeom prst="roundRect">
                <a:avLst/>
              </a:prstGeom>
              <a:solidFill>
                <a:srgbClr val="8BC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7606531" y="7540510"/>
                <a:ext cx="6552669" cy="1428347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D2E6C4"/>
                    </a:solidFill>
                    <a:latin typeface="Source Code Pro" panose="020B0509030403020204" pitchFamily="49" charset="0"/>
                  </a:rPr>
                  <a:t>Transformer Decoder</a:t>
                </a:r>
                <a:r>
                  <a:rPr lang="zh-TW" altLang="en-US" sz="2800" dirty="0" smtClean="0">
                    <a:solidFill>
                      <a:srgbClr val="D2E6C4"/>
                    </a:solidFill>
                    <a:latin typeface="Source Code Pro" panose="020B0509030403020204" pitchFamily="49" charset="0"/>
                  </a:rPr>
                  <a:t> </a:t>
                </a:r>
                <a:r>
                  <a:rPr lang="en-US" altLang="zh-TW" sz="2800" dirty="0" smtClean="0">
                    <a:solidFill>
                      <a:srgbClr val="D2E6C4"/>
                    </a:solidFill>
                    <a:latin typeface="Source Code Pro" panose="020B0509030403020204" pitchFamily="49" charset="0"/>
                  </a:rPr>
                  <a:t>Block</a:t>
                </a:r>
                <a:endParaRPr lang="zh-TW" altLang="en-US" sz="2800" dirty="0">
                  <a:solidFill>
                    <a:srgbClr val="D2E6C4"/>
                  </a:solidFill>
                  <a:latin typeface="Source Code Pro" panose="020B0509030403020204" pitchFamily="49" charset="0"/>
                </a:endParaRPr>
              </a:p>
            </p:txBody>
          </p:sp>
        </p:grpSp>
        <p:cxnSp>
          <p:nvCxnSpPr>
            <p:cNvPr id="168" name="肘形接點 45"/>
            <p:cNvCxnSpPr>
              <a:stCxn id="140" idx="0"/>
              <a:endCxn id="136" idx="2"/>
            </p:cNvCxnSpPr>
            <p:nvPr/>
          </p:nvCxnSpPr>
          <p:spPr>
            <a:xfrm flipV="1">
              <a:off x="9120320" y="8926315"/>
              <a:ext cx="2" cy="513831"/>
            </a:xfrm>
            <a:prstGeom prst="straightConnector1">
              <a:avLst/>
            </a:prstGeom>
            <a:ln w="63500" cap="rnd">
              <a:gradFill>
                <a:gsLst>
                  <a:gs pos="43000">
                    <a:srgbClr val="8BC167"/>
                  </a:gs>
                  <a:gs pos="21000">
                    <a:srgbClr val="21C5FF"/>
                  </a:gs>
                </a:gsLst>
                <a:lin ang="5400000" scaled="1"/>
              </a:gra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肘形接點 45"/>
            <p:cNvCxnSpPr>
              <a:stCxn id="136" idx="0"/>
              <a:endCxn id="141" idx="2"/>
            </p:cNvCxnSpPr>
            <p:nvPr/>
          </p:nvCxnSpPr>
          <p:spPr>
            <a:xfrm flipH="1" flipV="1">
              <a:off x="9120320" y="6505342"/>
              <a:ext cx="2" cy="535912"/>
            </a:xfrm>
            <a:prstGeom prst="straightConnector1">
              <a:avLst/>
            </a:prstGeom>
            <a:ln w="63500" cap="rnd">
              <a:gradFill>
                <a:gsLst>
                  <a:gs pos="30000">
                    <a:srgbClr val="8BC167"/>
                  </a:gs>
                  <a:gs pos="59000">
                    <a:srgbClr val="21C5FF"/>
                  </a:gs>
                </a:gsLst>
                <a:lin ang="5400000" scaled="1"/>
              </a:gra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32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574970" y="7765143"/>
            <a:ext cx="7620002" cy="6691085"/>
            <a:chOff x="6574970" y="7765143"/>
            <a:chExt cx="7620002" cy="6691085"/>
          </a:xfrm>
        </p:grpSpPr>
        <p:sp>
          <p:nvSpPr>
            <p:cNvPr id="21" name="圓角矩形 20"/>
            <p:cNvSpPr/>
            <p:nvPr/>
          </p:nvSpPr>
          <p:spPr>
            <a:xfrm>
              <a:off x="6574970" y="7765143"/>
              <a:ext cx="7620002" cy="6691085"/>
            </a:xfrm>
            <a:prstGeom prst="roundRect">
              <a:avLst>
                <a:gd name="adj" fmla="val 7032"/>
              </a:avLst>
            </a:prstGeom>
            <a:solidFill>
              <a:srgbClr val="282828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6952407" y="8061961"/>
              <a:ext cx="3477491" cy="1366982"/>
            </a:xfrm>
            <a:prstGeom prst="roundRect">
              <a:avLst/>
            </a:prstGeom>
            <a:solidFill>
              <a:schemeClr val="accent4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控制網路</a:t>
              </a:r>
              <a:endParaRPr lang="zh-TW" altLang="en-US" sz="3000" dirty="0">
                <a:solidFill>
                  <a:srgbClr val="282828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11925323" y="9550746"/>
              <a:ext cx="1922032" cy="2735869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 smtClean="0"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記憶池</a:t>
              </a:r>
              <a:endPara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8060952" y="9428943"/>
              <a:ext cx="10607" cy="1978807"/>
            </a:xfrm>
            <a:prstGeom prst="straightConnector1">
              <a:avLst/>
            </a:prstGeom>
            <a:ln w="1270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8579739" y="10022754"/>
              <a:ext cx="1200727" cy="55399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00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狀態</a:t>
              </a:r>
              <a:endParaRPr lang="zh-TW" altLang="en-US" sz="30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8" name="直線單箭頭接點 7"/>
            <p:cNvCxnSpPr>
              <a:stCxn id="9" idx="2"/>
            </p:cNvCxnSpPr>
            <p:nvPr/>
          </p:nvCxnSpPr>
          <p:spPr>
            <a:xfrm flipH="1">
              <a:off x="8060953" y="11961748"/>
              <a:ext cx="5302" cy="870810"/>
            </a:xfrm>
            <a:prstGeom prst="straightConnector1">
              <a:avLst/>
            </a:prstGeom>
            <a:ln w="127000">
              <a:gradFill>
                <a:gsLst>
                  <a:gs pos="0">
                    <a:srgbClr val="21C5FF"/>
                  </a:gs>
                  <a:gs pos="67000">
                    <a:schemeClr val="accent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7465891" y="11407750"/>
              <a:ext cx="1200727" cy="55399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00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動作</a:t>
              </a:r>
              <a:endParaRPr lang="zh-TW" altLang="en-US" sz="30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10" name="直線單箭頭接點 9"/>
            <p:cNvCxnSpPr>
              <a:endCxn id="7" idx="2"/>
            </p:cNvCxnSpPr>
            <p:nvPr/>
          </p:nvCxnSpPr>
          <p:spPr>
            <a:xfrm flipV="1">
              <a:off x="9180102" y="10576752"/>
              <a:ext cx="1" cy="2255806"/>
            </a:xfrm>
            <a:prstGeom prst="straightConnector1">
              <a:avLst/>
            </a:prstGeom>
            <a:ln w="127000">
              <a:gradFill>
                <a:gsLst>
                  <a:gs pos="0">
                    <a:schemeClr val="accent2"/>
                  </a:gs>
                  <a:gs pos="53000">
                    <a:srgbClr val="21C5FF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圓角矩形 10"/>
            <p:cNvSpPr/>
            <p:nvPr/>
          </p:nvSpPr>
          <p:spPr>
            <a:xfrm>
              <a:off x="6952406" y="12832558"/>
              <a:ext cx="3477492" cy="1366982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 smtClean="0"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環境</a:t>
              </a:r>
              <a:endPara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7" idx="0"/>
            </p:cNvCxnSpPr>
            <p:nvPr/>
          </p:nvCxnSpPr>
          <p:spPr>
            <a:xfrm flipV="1">
              <a:off x="9180103" y="9428944"/>
              <a:ext cx="1" cy="593810"/>
            </a:xfrm>
            <a:prstGeom prst="straightConnector1">
              <a:avLst/>
            </a:prstGeom>
            <a:ln w="1270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3"/>
            </p:cNvCxnSpPr>
            <p:nvPr/>
          </p:nvCxnSpPr>
          <p:spPr>
            <a:xfrm>
              <a:off x="9780466" y="10299753"/>
              <a:ext cx="2144857" cy="0"/>
            </a:xfrm>
            <a:prstGeom prst="straightConnector1">
              <a:avLst/>
            </a:prstGeom>
            <a:ln w="1270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9" idx="3"/>
            </p:cNvCxnSpPr>
            <p:nvPr/>
          </p:nvCxnSpPr>
          <p:spPr>
            <a:xfrm>
              <a:off x="8666618" y="11684749"/>
              <a:ext cx="3258705" cy="0"/>
            </a:xfrm>
            <a:prstGeom prst="straightConnector1">
              <a:avLst/>
            </a:prstGeom>
            <a:ln w="1270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16" idx="1"/>
            </p:cNvCxnSpPr>
            <p:nvPr/>
          </p:nvCxnSpPr>
          <p:spPr>
            <a:xfrm>
              <a:off x="10429898" y="13516049"/>
              <a:ext cx="1856077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2285975" y="13239050"/>
              <a:ext cx="1200727" cy="55399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000" dirty="0" smtClean="0">
                  <a:solidFill>
                    <a:schemeClr val="bg1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獎勵</a:t>
              </a:r>
              <a:endParaRPr lang="zh-TW" altLang="en-US" sz="3000" dirty="0">
                <a:solidFill>
                  <a:schemeClr val="bg1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17" name="直線單箭頭接點 16"/>
            <p:cNvCxnSpPr>
              <a:stCxn id="16" idx="0"/>
              <a:endCxn id="5" idx="2"/>
            </p:cNvCxnSpPr>
            <p:nvPr/>
          </p:nvCxnSpPr>
          <p:spPr>
            <a:xfrm flipV="1">
              <a:off x="12886339" y="12286615"/>
              <a:ext cx="0" cy="952435"/>
            </a:xfrm>
            <a:prstGeom prst="straightConnector1">
              <a:avLst/>
            </a:prstGeom>
            <a:ln w="1270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9972877" y="9802213"/>
                  <a:ext cx="1758462" cy="490199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chemeClr val="bg1"/>
                                </a:solidFill>
                                <a:latin typeface="Source Code Pro" panose="020B0509030403020204" pitchFamily="49" charset="0"/>
                                <a:ea typeface="Noto Sans CJK TC Regular" panose="020B0500000000000000" pitchFamily="34" charset="-12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𝑝𝑟𝑒𝑣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 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chemeClr val="bg1"/>
                                </a:solidFill>
                                <a:latin typeface="Source Code Pro" panose="020B0509030403020204" pitchFamily="49" charset="0"/>
                                <a:ea typeface="Noto Sans CJK TC Regular" panose="020B0500000000000000" pitchFamily="34" charset="-12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𝑛𝑒𝑥𝑡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877" y="9802213"/>
                  <a:ext cx="1758462" cy="490199"/>
                </a:xfrm>
                <a:prstGeom prst="rect">
                  <a:avLst/>
                </a:prstGeom>
                <a:blipFill>
                  <a:blip r:embed="rId2"/>
                  <a:stretch>
                    <a:fillRect b="-2326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10610431" y="11176917"/>
                  <a:ext cx="1120908" cy="461665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𝑐𝑡𝑖𝑜𝑛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431" y="11176917"/>
                  <a:ext cx="112090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11636543" y="12532000"/>
                  <a:ext cx="1220487" cy="461665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𝑅𝑒𝑤𝑎𝑟𝑑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bg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6543" y="12532000"/>
                  <a:ext cx="1220487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427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60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154</Words>
  <Application>Microsoft Office PowerPoint</Application>
  <PresentationFormat>自訂</PresentationFormat>
  <Paragraphs>106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黃仁鴻</cp:lastModifiedBy>
  <cp:revision>158</cp:revision>
  <dcterms:created xsi:type="dcterms:W3CDTF">2020-09-17T15:20:03Z</dcterms:created>
  <dcterms:modified xsi:type="dcterms:W3CDTF">2021-01-05T03:58:52Z</dcterms:modified>
</cp:coreProperties>
</file>