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41" r:id="rId2"/>
    <p:sldId id="348" r:id="rId3"/>
    <p:sldId id="347" r:id="rId4"/>
    <p:sldId id="346" r:id="rId5"/>
    <p:sldId id="342" r:id="rId6"/>
    <p:sldId id="338" r:id="rId7"/>
    <p:sldId id="343" r:id="rId8"/>
    <p:sldId id="344" r:id="rId9"/>
    <p:sldId id="345" r:id="rId10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FF0066"/>
    <a:srgbClr val="FF5B9D"/>
    <a:srgbClr val="21C5FF"/>
    <a:srgbClr val="B482DA"/>
    <a:srgbClr val="FFE89F"/>
    <a:srgbClr val="FFEBCD"/>
    <a:srgbClr val="8BC167"/>
    <a:srgbClr val="2DFBCA"/>
    <a:srgbClr val="9C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33" d="100"/>
          <a:sy n="33" d="100"/>
        </p:scale>
        <p:origin x="936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1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3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12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0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0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4766042" y="5310287"/>
            <a:ext cx="11626694" cy="8902855"/>
            <a:chOff x="4766042" y="5310287"/>
            <a:chExt cx="11626694" cy="8902855"/>
          </a:xfrm>
        </p:grpSpPr>
        <p:cxnSp>
          <p:nvCxnSpPr>
            <p:cNvPr id="117" name="直線單箭頭接點 26"/>
            <p:cNvCxnSpPr>
              <a:stCxn id="104" idx="0"/>
              <a:endCxn id="102" idx="2"/>
            </p:cNvCxnSpPr>
            <p:nvPr/>
          </p:nvCxnSpPr>
          <p:spPr>
            <a:xfrm flipV="1">
              <a:off x="7119453" y="9566393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flipV="1">
              <a:off x="7119453" y="11537399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10088605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>
              <a:off x="5190270" y="816657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8" name="直線單箭頭接點 26"/>
            <p:cNvCxnSpPr>
              <a:stCxn id="102" idx="0"/>
              <a:endCxn id="116" idx="2"/>
            </p:cNvCxnSpPr>
            <p:nvPr/>
          </p:nvCxnSpPr>
          <p:spPr>
            <a:xfrm flipH="1" flipV="1">
              <a:off x="7113004" y="7725279"/>
              <a:ext cx="6449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26"/>
            <p:cNvCxnSpPr>
              <a:stCxn id="136" idx="0"/>
              <a:endCxn id="137" idx="2"/>
            </p:cNvCxnSpPr>
            <p:nvPr/>
          </p:nvCxnSpPr>
          <p:spPr>
            <a:xfrm flipV="1">
              <a:off x="13342404" y="9566393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endCxn id="136" idx="2"/>
            </p:cNvCxnSpPr>
            <p:nvPr/>
          </p:nvCxnSpPr>
          <p:spPr>
            <a:xfrm flipV="1">
              <a:off x="13342404" y="11537399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10088605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37" name="圓角矩形 136"/>
            <p:cNvSpPr/>
            <p:nvPr/>
          </p:nvSpPr>
          <p:spPr>
            <a:xfrm>
              <a:off x="11413221" y="816657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8" name="直線單箭頭接點 26"/>
            <p:cNvCxnSpPr>
              <a:stCxn id="137" idx="0"/>
              <a:endCxn id="141" idx="2"/>
            </p:cNvCxnSpPr>
            <p:nvPr/>
          </p:nvCxnSpPr>
          <p:spPr>
            <a:xfrm flipV="1">
              <a:off x="13342404" y="7725279"/>
              <a:ext cx="0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10813002"/>
              <a:ext cx="217230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26"/>
            <p:cNvCxnSpPr>
              <a:stCxn id="102" idx="3"/>
              <a:endCxn id="137" idx="1"/>
            </p:cNvCxnSpPr>
            <p:nvPr/>
          </p:nvCxnSpPr>
          <p:spPr>
            <a:xfrm>
              <a:off x="9048636" y="8866483"/>
              <a:ext cx="2364585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730826" y="6325459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>
              <a:off x="9042187" y="7025369"/>
              <a:ext cx="268863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3043807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9465903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5017342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1426874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08854" y="9412975"/>
              <a:ext cx="837700" cy="622940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1426874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群組 96"/>
          <p:cNvGrpSpPr/>
          <p:nvPr/>
        </p:nvGrpSpPr>
        <p:grpSpPr>
          <a:xfrm>
            <a:off x="3031676" y="9014441"/>
            <a:ext cx="14824113" cy="10042676"/>
            <a:chOff x="3031676" y="9014441"/>
            <a:chExt cx="14824113" cy="10042676"/>
          </a:xfrm>
        </p:grpSpPr>
        <p:cxnSp>
          <p:nvCxnSpPr>
            <p:cNvPr id="72" name="直線單箭頭接點 26"/>
            <p:cNvCxnSpPr>
              <a:stCxn id="74" idx="0"/>
              <a:endCxn id="75" idx="2"/>
            </p:cNvCxnSpPr>
            <p:nvPr/>
          </p:nvCxnSpPr>
          <p:spPr>
            <a:xfrm flipV="1">
              <a:off x="7435976" y="14410368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endCxn id="74" idx="2"/>
            </p:cNvCxnSpPr>
            <p:nvPr/>
          </p:nvCxnSpPr>
          <p:spPr>
            <a:xfrm flipV="1">
              <a:off x="7435976" y="16381374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4932580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5506793" y="13010547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7" name="直線單箭頭接點 26"/>
            <p:cNvCxnSpPr>
              <a:stCxn id="75" idx="0"/>
              <a:endCxn id="76" idx="2"/>
            </p:cNvCxnSpPr>
            <p:nvPr/>
          </p:nvCxnSpPr>
          <p:spPr>
            <a:xfrm flipH="1" flipV="1">
              <a:off x="7429527" y="12569254"/>
              <a:ext cx="6449" cy="441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26"/>
            <p:cNvCxnSpPr>
              <a:stCxn id="80" idx="0"/>
              <a:endCxn id="81" idx="2"/>
            </p:cNvCxnSpPr>
            <p:nvPr/>
          </p:nvCxnSpPr>
          <p:spPr>
            <a:xfrm flipV="1">
              <a:off x="13658927" y="14410368"/>
              <a:ext cx="0" cy="5222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endCxn id="80" idx="2"/>
            </p:cNvCxnSpPr>
            <p:nvPr/>
          </p:nvCxnSpPr>
          <p:spPr>
            <a:xfrm flipV="1">
              <a:off x="13658927" y="16381374"/>
              <a:ext cx="0" cy="59598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4932580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11729744" y="13010547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2" name="直線單箭頭接點 26"/>
            <p:cNvCxnSpPr>
              <a:stCxn id="81" idx="0"/>
              <a:endCxn id="98" idx="2"/>
            </p:cNvCxnSpPr>
            <p:nvPr/>
          </p:nvCxnSpPr>
          <p:spPr>
            <a:xfrm flipH="1" flipV="1">
              <a:off x="13658926" y="12569253"/>
              <a:ext cx="1" cy="44129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圓角矩形 84"/>
            <p:cNvSpPr/>
            <p:nvPr/>
          </p:nvSpPr>
          <p:spPr>
            <a:xfrm>
              <a:off x="5824398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85" idx="2"/>
            </p:cNvCxnSpPr>
            <p:nvPr/>
          </p:nvCxnSpPr>
          <p:spPr>
            <a:xfrm flipV="1">
              <a:off x="7429527" y="10414261"/>
              <a:ext cx="6449" cy="7551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7887782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3031676" y="9380075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4999749" y="10414261"/>
              <a:ext cx="0" cy="602444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6270849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5377" y="14256950"/>
              <a:ext cx="837700" cy="622940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6270849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1" idx="1"/>
              <a:endCxn id="85" idx="3"/>
            </p:cNvCxnSpPr>
            <p:nvPr/>
          </p:nvCxnSpPr>
          <p:spPr>
            <a:xfrm rot="10800000">
              <a:off x="9047554" y="9714352"/>
              <a:ext cx="2682191" cy="399610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圓角矩形 109"/>
            <p:cNvSpPr/>
            <p:nvPr/>
          </p:nvSpPr>
          <p:spPr>
            <a:xfrm>
              <a:off x="12047351" y="9014441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L2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1" name="直線單箭頭接點 26"/>
            <p:cNvCxnSpPr>
              <a:stCxn id="75" idx="3"/>
              <a:endCxn id="110" idx="1"/>
            </p:cNvCxnSpPr>
            <p:nvPr/>
          </p:nvCxnSpPr>
          <p:spPr>
            <a:xfrm flipV="1">
              <a:off x="9365159" y="9714351"/>
              <a:ext cx="2682192" cy="3996107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110" idx="2"/>
            </p:cNvCxnSpPr>
            <p:nvPr/>
          </p:nvCxnSpPr>
          <p:spPr>
            <a:xfrm flipV="1">
              <a:off x="13658926" y="10414261"/>
              <a:ext cx="3" cy="75517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6101799" y="10414261"/>
              <a:ext cx="0" cy="602444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4952536" y="9380075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3406864" y="6472132"/>
            <a:ext cx="13090965" cy="5486627"/>
            <a:chOff x="3406864" y="6472132"/>
            <a:chExt cx="13090965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3406864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 rot="5400000">
              <a:off x="7854328" y="2760268"/>
              <a:ext cx="4073566" cy="11497293"/>
              <a:chOff x="3540234" y="3745005"/>
              <a:chExt cx="4073566" cy="11497293"/>
            </a:xfrm>
          </p:grpSpPr>
          <p:sp>
            <p:nvSpPr>
              <p:cNvPr id="2" name="手繪多邊形 1"/>
              <p:cNvSpPr/>
              <p:nvPr/>
            </p:nvSpPr>
            <p:spPr>
              <a:xfrm>
                <a:off x="3713132" y="13810246"/>
                <a:ext cx="3900668" cy="1432052"/>
              </a:xfrm>
              <a:custGeom>
                <a:avLst/>
                <a:gdLst>
                  <a:gd name="connsiteX0" fmla="*/ 0 w 3900668"/>
                  <a:gd name="connsiteY0" fmla="*/ 595471 h 1432052"/>
                  <a:gd name="connsiteX1" fmla="*/ 81023 w 3900668"/>
                  <a:gd name="connsiteY1" fmla="*/ 595471 h 1432052"/>
                  <a:gd name="connsiteX2" fmla="*/ 393539 w 3900668"/>
                  <a:gd name="connsiteY2" fmla="*/ 109334 h 1432052"/>
                  <a:gd name="connsiteX3" fmla="*/ 613458 w 3900668"/>
                  <a:gd name="connsiteY3" fmla="*/ 1405699 h 1432052"/>
                  <a:gd name="connsiteX4" fmla="*/ 810228 w 3900668"/>
                  <a:gd name="connsiteY4" fmla="*/ 1000585 h 1432052"/>
                  <a:gd name="connsiteX5" fmla="*/ 925975 w 3900668"/>
                  <a:gd name="connsiteY5" fmla="*/ 1243653 h 1432052"/>
                  <a:gd name="connsiteX6" fmla="*/ 1215342 w 3900668"/>
                  <a:gd name="connsiteY6" fmla="*/ 560747 h 1432052"/>
                  <a:gd name="connsiteX7" fmla="*/ 1377387 w 3900668"/>
                  <a:gd name="connsiteY7" fmla="*/ 873264 h 1432052"/>
                  <a:gd name="connsiteX8" fmla="*/ 1597306 w 3900668"/>
                  <a:gd name="connsiteY8" fmla="*/ 5162 h 1432052"/>
                  <a:gd name="connsiteX9" fmla="*/ 1875099 w 3900668"/>
                  <a:gd name="connsiteY9" fmla="*/ 1347826 h 1432052"/>
                  <a:gd name="connsiteX10" fmla="*/ 2164466 w 3900668"/>
                  <a:gd name="connsiteY10" fmla="*/ 120909 h 1432052"/>
                  <a:gd name="connsiteX11" fmla="*/ 2291787 w 3900668"/>
                  <a:gd name="connsiteY11" fmla="*/ 884838 h 1432052"/>
                  <a:gd name="connsiteX12" fmla="*/ 2569580 w 3900668"/>
                  <a:gd name="connsiteY12" fmla="*/ 583897 h 1432052"/>
                  <a:gd name="connsiteX13" fmla="*/ 2812648 w 3900668"/>
                  <a:gd name="connsiteY13" fmla="*/ 1255228 h 1432052"/>
                  <a:gd name="connsiteX14" fmla="*/ 2916820 w 3900668"/>
                  <a:gd name="connsiteY14" fmla="*/ 989010 h 1432052"/>
                  <a:gd name="connsiteX15" fmla="*/ 3044142 w 3900668"/>
                  <a:gd name="connsiteY15" fmla="*/ 1197355 h 1432052"/>
                  <a:gd name="connsiteX16" fmla="*/ 3368233 w 3900668"/>
                  <a:gd name="connsiteY16" fmla="*/ 641770 h 1432052"/>
                  <a:gd name="connsiteX17" fmla="*/ 3495554 w 3900668"/>
                  <a:gd name="connsiteY17" fmla="*/ 896413 h 1432052"/>
                  <a:gd name="connsiteX18" fmla="*/ 3773347 w 3900668"/>
                  <a:gd name="connsiteY18" fmla="*/ 479724 h 1432052"/>
                  <a:gd name="connsiteX19" fmla="*/ 3900668 w 3900668"/>
                  <a:gd name="connsiteY19" fmla="*/ 931137 h 143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00668" h="1432052">
                    <a:moveTo>
                      <a:pt x="0" y="595471"/>
                    </a:moveTo>
                    <a:cubicBezTo>
                      <a:pt x="7716" y="635982"/>
                      <a:pt x="15433" y="676494"/>
                      <a:pt x="81023" y="595471"/>
                    </a:cubicBezTo>
                    <a:cubicBezTo>
                      <a:pt x="146613" y="514448"/>
                      <a:pt x="304800" y="-25704"/>
                      <a:pt x="393539" y="109334"/>
                    </a:cubicBezTo>
                    <a:cubicBezTo>
                      <a:pt x="482278" y="244372"/>
                      <a:pt x="544010" y="1257157"/>
                      <a:pt x="613458" y="1405699"/>
                    </a:cubicBezTo>
                    <a:cubicBezTo>
                      <a:pt x="682906" y="1554241"/>
                      <a:pt x="758142" y="1027593"/>
                      <a:pt x="810228" y="1000585"/>
                    </a:cubicBezTo>
                    <a:cubicBezTo>
                      <a:pt x="862314" y="973577"/>
                      <a:pt x="858456" y="1316959"/>
                      <a:pt x="925975" y="1243653"/>
                    </a:cubicBezTo>
                    <a:cubicBezTo>
                      <a:pt x="993494" y="1170347"/>
                      <a:pt x="1140107" y="622478"/>
                      <a:pt x="1215342" y="560747"/>
                    </a:cubicBezTo>
                    <a:cubicBezTo>
                      <a:pt x="1290577" y="499016"/>
                      <a:pt x="1313726" y="965861"/>
                      <a:pt x="1377387" y="873264"/>
                    </a:cubicBezTo>
                    <a:cubicBezTo>
                      <a:pt x="1441048" y="780667"/>
                      <a:pt x="1514354" y="-73932"/>
                      <a:pt x="1597306" y="5162"/>
                    </a:cubicBezTo>
                    <a:cubicBezTo>
                      <a:pt x="1680258" y="84256"/>
                      <a:pt x="1780572" y="1328535"/>
                      <a:pt x="1875099" y="1347826"/>
                    </a:cubicBezTo>
                    <a:cubicBezTo>
                      <a:pt x="1969626" y="1367117"/>
                      <a:pt x="2095018" y="198073"/>
                      <a:pt x="2164466" y="120909"/>
                    </a:cubicBezTo>
                    <a:cubicBezTo>
                      <a:pt x="2233914" y="43745"/>
                      <a:pt x="2224268" y="807673"/>
                      <a:pt x="2291787" y="884838"/>
                    </a:cubicBezTo>
                    <a:cubicBezTo>
                      <a:pt x="2359306" y="962003"/>
                      <a:pt x="2482770" y="522165"/>
                      <a:pt x="2569580" y="583897"/>
                    </a:cubicBezTo>
                    <a:cubicBezTo>
                      <a:pt x="2656390" y="645629"/>
                      <a:pt x="2754775" y="1187709"/>
                      <a:pt x="2812648" y="1255228"/>
                    </a:cubicBezTo>
                    <a:cubicBezTo>
                      <a:pt x="2870521" y="1322747"/>
                      <a:pt x="2878238" y="998656"/>
                      <a:pt x="2916820" y="989010"/>
                    </a:cubicBezTo>
                    <a:cubicBezTo>
                      <a:pt x="2955402" y="979365"/>
                      <a:pt x="2968907" y="1255228"/>
                      <a:pt x="3044142" y="1197355"/>
                    </a:cubicBezTo>
                    <a:cubicBezTo>
                      <a:pt x="3119377" y="1139482"/>
                      <a:pt x="3292998" y="691927"/>
                      <a:pt x="3368233" y="641770"/>
                    </a:cubicBezTo>
                    <a:cubicBezTo>
                      <a:pt x="3443468" y="591613"/>
                      <a:pt x="3428035" y="923421"/>
                      <a:pt x="3495554" y="896413"/>
                    </a:cubicBezTo>
                    <a:cubicBezTo>
                      <a:pt x="3563073" y="869405"/>
                      <a:pt x="3705828" y="473937"/>
                      <a:pt x="3773347" y="479724"/>
                    </a:cubicBezTo>
                    <a:cubicBezTo>
                      <a:pt x="3840866" y="485511"/>
                      <a:pt x="3870767" y="708324"/>
                      <a:pt x="3900668" y="931137"/>
                    </a:cubicBezTo>
                  </a:path>
                </a:pathLst>
              </a:cu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7" name="直線單箭頭接點 26"/>
              <p:cNvCxnSpPr>
                <a:stCxn id="104" idx="0"/>
                <a:endCxn id="102" idx="2"/>
              </p:cNvCxnSpPr>
              <p:nvPr/>
            </p:nvCxnSpPr>
            <p:spPr>
              <a:xfrm flipV="1">
                <a:off x="5572007" y="10794816"/>
                <a:ext cx="0" cy="522212"/>
              </a:xfrm>
              <a:prstGeom prst="straightConnector1">
                <a:avLst/>
              </a:prstGeom>
              <a:ln w="825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單箭頭接點 26"/>
              <p:cNvCxnSpPr>
                <a:endCxn id="104" idx="2"/>
              </p:cNvCxnSpPr>
              <p:nvPr/>
            </p:nvCxnSpPr>
            <p:spPr>
              <a:xfrm flipV="1">
                <a:off x="5572007" y="12765822"/>
                <a:ext cx="0" cy="936302"/>
              </a:xfrm>
              <a:prstGeom prst="straightConnector1">
                <a:avLst/>
              </a:prstGeom>
              <a:ln w="825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手繪多邊形 226"/>
              <p:cNvSpPr/>
              <p:nvPr/>
            </p:nvSpPr>
            <p:spPr>
              <a:xfrm>
                <a:off x="3644334" y="3745005"/>
                <a:ext cx="3900668" cy="1187109"/>
              </a:xfrm>
              <a:custGeom>
                <a:avLst/>
                <a:gdLst>
                  <a:gd name="connsiteX0" fmla="*/ 0 w 3900668"/>
                  <a:gd name="connsiteY0" fmla="*/ 595471 h 1432052"/>
                  <a:gd name="connsiteX1" fmla="*/ 81023 w 3900668"/>
                  <a:gd name="connsiteY1" fmla="*/ 595471 h 1432052"/>
                  <a:gd name="connsiteX2" fmla="*/ 393539 w 3900668"/>
                  <a:gd name="connsiteY2" fmla="*/ 109334 h 1432052"/>
                  <a:gd name="connsiteX3" fmla="*/ 613458 w 3900668"/>
                  <a:gd name="connsiteY3" fmla="*/ 1405699 h 1432052"/>
                  <a:gd name="connsiteX4" fmla="*/ 810228 w 3900668"/>
                  <a:gd name="connsiteY4" fmla="*/ 1000585 h 1432052"/>
                  <a:gd name="connsiteX5" fmla="*/ 925975 w 3900668"/>
                  <a:gd name="connsiteY5" fmla="*/ 1243653 h 1432052"/>
                  <a:gd name="connsiteX6" fmla="*/ 1215342 w 3900668"/>
                  <a:gd name="connsiteY6" fmla="*/ 560747 h 1432052"/>
                  <a:gd name="connsiteX7" fmla="*/ 1377387 w 3900668"/>
                  <a:gd name="connsiteY7" fmla="*/ 873264 h 1432052"/>
                  <a:gd name="connsiteX8" fmla="*/ 1597306 w 3900668"/>
                  <a:gd name="connsiteY8" fmla="*/ 5162 h 1432052"/>
                  <a:gd name="connsiteX9" fmla="*/ 1875099 w 3900668"/>
                  <a:gd name="connsiteY9" fmla="*/ 1347826 h 1432052"/>
                  <a:gd name="connsiteX10" fmla="*/ 2164466 w 3900668"/>
                  <a:gd name="connsiteY10" fmla="*/ 120909 h 1432052"/>
                  <a:gd name="connsiteX11" fmla="*/ 2291787 w 3900668"/>
                  <a:gd name="connsiteY11" fmla="*/ 884838 h 1432052"/>
                  <a:gd name="connsiteX12" fmla="*/ 2569580 w 3900668"/>
                  <a:gd name="connsiteY12" fmla="*/ 583897 h 1432052"/>
                  <a:gd name="connsiteX13" fmla="*/ 2812648 w 3900668"/>
                  <a:gd name="connsiteY13" fmla="*/ 1255228 h 1432052"/>
                  <a:gd name="connsiteX14" fmla="*/ 2916820 w 3900668"/>
                  <a:gd name="connsiteY14" fmla="*/ 989010 h 1432052"/>
                  <a:gd name="connsiteX15" fmla="*/ 3044142 w 3900668"/>
                  <a:gd name="connsiteY15" fmla="*/ 1197355 h 1432052"/>
                  <a:gd name="connsiteX16" fmla="*/ 3368233 w 3900668"/>
                  <a:gd name="connsiteY16" fmla="*/ 641770 h 1432052"/>
                  <a:gd name="connsiteX17" fmla="*/ 3495554 w 3900668"/>
                  <a:gd name="connsiteY17" fmla="*/ 896413 h 1432052"/>
                  <a:gd name="connsiteX18" fmla="*/ 3773347 w 3900668"/>
                  <a:gd name="connsiteY18" fmla="*/ 479724 h 1432052"/>
                  <a:gd name="connsiteX19" fmla="*/ 3900668 w 3900668"/>
                  <a:gd name="connsiteY19" fmla="*/ 931137 h 1432052"/>
                  <a:gd name="connsiteX0" fmla="*/ 0 w 3900668"/>
                  <a:gd name="connsiteY0" fmla="*/ 507700 h 1344281"/>
                  <a:gd name="connsiteX1" fmla="*/ 81023 w 3900668"/>
                  <a:gd name="connsiteY1" fmla="*/ 507700 h 1344281"/>
                  <a:gd name="connsiteX2" fmla="*/ 393539 w 3900668"/>
                  <a:gd name="connsiteY2" fmla="*/ 21563 h 1344281"/>
                  <a:gd name="connsiteX3" fmla="*/ 613458 w 3900668"/>
                  <a:gd name="connsiteY3" fmla="*/ 1317928 h 1344281"/>
                  <a:gd name="connsiteX4" fmla="*/ 810228 w 3900668"/>
                  <a:gd name="connsiteY4" fmla="*/ 912814 h 1344281"/>
                  <a:gd name="connsiteX5" fmla="*/ 925975 w 3900668"/>
                  <a:gd name="connsiteY5" fmla="*/ 1155882 h 1344281"/>
                  <a:gd name="connsiteX6" fmla="*/ 1215342 w 3900668"/>
                  <a:gd name="connsiteY6" fmla="*/ 472976 h 1344281"/>
                  <a:gd name="connsiteX7" fmla="*/ 1377387 w 3900668"/>
                  <a:gd name="connsiteY7" fmla="*/ 785493 h 1344281"/>
                  <a:gd name="connsiteX8" fmla="*/ 1597306 w 3900668"/>
                  <a:gd name="connsiteY8" fmla="*/ 506671 h 1344281"/>
                  <a:gd name="connsiteX9" fmla="*/ 1875099 w 3900668"/>
                  <a:gd name="connsiteY9" fmla="*/ 1260055 h 1344281"/>
                  <a:gd name="connsiteX10" fmla="*/ 2164466 w 3900668"/>
                  <a:gd name="connsiteY10" fmla="*/ 33138 h 1344281"/>
                  <a:gd name="connsiteX11" fmla="*/ 2291787 w 3900668"/>
                  <a:gd name="connsiteY11" fmla="*/ 797067 h 1344281"/>
                  <a:gd name="connsiteX12" fmla="*/ 2569580 w 3900668"/>
                  <a:gd name="connsiteY12" fmla="*/ 496126 h 1344281"/>
                  <a:gd name="connsiteX13" fmla="*/ 2812648 w 3900668"/>
                  <a:gd name="connsiteY13" fmla="*/ 1167457 h 1344281"/>
                  <a:gd name="connsiteX14" fmla="*/ 2916820 w 3900668"/>
                  <a:gd name="connsiteY14" fmla="*/ 901239 h 1344281"/>
                  <a:gd name="connsiteX15" fmla="*/ 3044142 w 3900668"/>
                  <a:gd name="connsiteY15" fmla="*/ 1109584 h 1344281"/>
                  <a:gd name="connsiteX16" fmla="*/ 3368233 w 3900668"/>
                  <a:gd name="connsiteY16" fmla="*/ 553999 h 1344281"/>
                  <a:gd name="connsiteX17" fmla="*/ 3495554 w 3900668"/>
                  <a:gd name="connsiteY17" fmla="*/ 808642 h 1344281"/>
                  <a:gd name="connsiteX18" fmla="*/ 3773347 w 3900668"/>
                  <a:gd name="connsiteY18" fmla="*/ 391953 h 1344281"/>
                  <a:gd name="connsiteX19" fmla="*/ 3900668 w 3900668"/>
                  <a:gd name="connsiteY19" fmla="*/ 843366 h 1344281"/>
                  <a:gd name="connsiteX0" fmla="*/ 0 w 3900668"/>
                  <a:gd name="connsiteY0" fmla="*/ 507700 h 1344281"/>
                  <a:gd name="connsiteX1" fmla="*/ 81023 w 3900668"/>
                  <a:gd name="connsiteY1" fmla="*/ 507700 h 1344281"/>
                  <a:gd name="connsiteX2" fmla="*/ 393539 w 3900668"/>
                  <a:gd name="connsiteY2" fmla="*/ 21563 h 1344281"/>
                  <a:gd name="connsiteX3" fmla="*/ 613458 w 3900668"/>
                  <a:gd name="connsiteY3" fmla="*/ 1317928 h 1344281"/>
                  <a:gd name="connsiteX4" fmla="*/ 810228 w 3900668"/>
                  <a:gd name="connsiteY4" fmla="*/ 912814 h 1344281"/>
                  <a:gd name="connsiteX5" fmla="*/ 925975 w 3900668"/>
                  <a:gd name="connsiteY5" fmla="*/ 1155882 h 1344281"/>
                  <a:gd name="connsiteX6" fmla="*/ 1215342 w 3900668"/>
                  <a:gd name="connsiteY6" fmla="*/ 472976 h 1344281"/>
                  <a:gd name="connsiteX7" fmla="*/ 1377387 w 3900668"/>
                  <a:gd name="connsiteY7" fmla="*/ 622933 h 1344281"/>
                  <a:gd name="connsiteX8" fmla="*/ 1597306 w 3900668"/>
                  <a:gd name="connsiteY8" fmla="*/ 506671 h 1344281"/>
                  <a:gd name="connsiteX9" fmla="*/ 1875099 w 3900668"/>
                  <a:gd name="connsiteY9" fmla="*/ 1260055 h 1344281"/>
                  <a:gd name="connsiteX10" fmla="*/ 2164466 w 3900668"/>
                  <a:gd name="connsiteY10" fmla="*/ 33138 h 1344281"/>
                  <a:gd name="connsiteX11" fmla="*/ 2291787 w 3900668"/>
                  <a:gd name="connsiteY11" fmla="*/ 797067 h 1344281"/>
                  <a:gd name="connsiteX12" fmla="*/ 2569580 w 3900668"/>
                  <a:gd name="connsiteY12" fmla="*/ 496126 h 1344281"/>
                  <a:gd name="connsiteX13" fmla="*/ 2812648 w 3900668"/>
                  <a:gd name="connsiteY13" fmla="*/ 1167457 h 1344281"/>
                  <a:gd name="connsiteX14" fmla="*/ 2916820 w 3900668"/>
                  <a:gd name="connsiteY14" fmla="*/ 901239 h 1344281"/>
                  <a:gd name="connsiteX15" fmla="*/ 3044142 w 3900668"/>
                  <a:gd name="connsiteY15" fmla="*/ 1109584 h 1344281"/>
                  <a:gd name="connsiteX16" fmla="*/ 3368233 w 3900668"/>
                  <a:gd name="connsiteY16" fmla="*/ 553999 h 1344281"/>
                  <a:gd name="connsiteX17" fmla="*/ 3495554 w 3900668"/>
                  <a:gd name="connsiteY17" fmla="*/ 808642 h 1344281"/>
                  <a:gd name="connsiteX18" fmla="*/ 3773347 w 3900668"/>
                  <a:gd name="connsiteY18" fmla="*/ 391953 h 1344281"/>
                  <a:gd name="connsiteX19" fmla="*/ 3900668 w 3900668"/>
                  <a:gd name="connsiteY19" fmla="*/ 843366 h 1344281"/>
                  <a:gd name="connsiteX0" fmla="*/ 0 w 3900668"/>
                  <a:gd name="connsiteY0" fmla="*/ 480029 h 1302319"/>
                  <a:gd name="connsiteX1" fmla="*/ 81023 w 3900668"/>
                  <a:gd name="connsiteY1" fmla="*/ 480029 h 1302319"/>
                  <a:gd name="connsiteX2" fmla="*/ 434179 w 3900668"/>
                  <a:gd name="connsiteY2" fmla="*/ 329172 h 1302319"/>
                  <a:gd name="connsiteX3" fmla="*/ 613458 w 3900668"/>
                  <a:gd name="connsiteY3" fmla="*/ 1290257 h 1302319"/>
                  <a:gd name="connsiteX4" fmla="*/ 810228 w 3900668"/>
                  <a:gd name="connsiteY4" fmla="*/ 885143 h 1302319"/>
                  <a:gd name="connsiteX5" fmla="*/ 925975 w 3900668"/>
                  <a:gd name="connsiteY5" fmla="*/ 1128211 h 1302319"/>
                  <a:gd name="connsiteX6" fmla="*/ 1215342 w 3900668"/>
                  <a:gd name="connsiteY6" fmla="*/ 445305 h 1302319"/>
                  <a:gd name="connsiteX7" fmla="*/ 1377387 w 3900668"/>
                  <a:gd name="connsiteY7" fmla="*/ 595262 h 1302319"/>
                  <a:gd name="connsiteX8" fmla="*/ 1597306 w 3900668"/>
                  <a:gd name="connsiteY8" fmla="*/ 479000 h 1302319"/>
                  <a:gd name="connsiteX9" fmla="*/ 1875099 w 3900668"/>
                  <a:gd name="connsiteY9" fmla="*/ 1232384 h 1302319"/>
                  <a:gd name="connsiteX10" fmla="*/ 2164466 w 3900668"/>
                  <a:gd name="connsiteY10" fmla="*/ 5467 h 1302319"/>
                  <a:gd name="connsiteX11" fmla="*/ 2291787 w 3900668"/>
                  <a:gd name="connsiteY11" fmla="*/ 769396 h 1302319"/>
                  <a:gd name="connsiteX12" fmla="*/ 2569580 w 3900668"/>
                  <a:gd name="connsiteY12" fmla="*/ 468455 h 1302319"/>
                  <a:gd name="connsiteX13" fmla="*/ 2812648 w 3900668"/>
                  <a:gd name="connsiteY13" fmla="*/ 1139786 h 1302319"/>
                  <a:gd name="connsiteX14" fmla="*/ 2916820 w 3900668"/>
                  <a:gd name="connsiteY14" fmla="*/ 873568 h 1302319"/>
                  <a:gd name="connsiteX15" fmla="*/ 3044142 w 3900668"/>
                  <a:gd name="connsiteY15" fmla="*/ 1081913 h 1302319"/>
                  <a:gd name="connsiteX16" fmla="*/ 3368233 w 3900668"/>
                  <a:gd name="connsiteY16" fmla="*/ 526328 h 1302319"/>
                  <a:gd name="connsiteX17" fmla="*/ 3495554 w 3900668"/>
                  <a:gd name="connsiteY17" fmla="*/ 780971 h 1302319"/>
                  <a:gd name="connsiteX18" fmla="*/ 3773347 w 3900668"/>
                  <a:gd name="connsiteY18" fmla="*/ 364282 h 1302319"/>
                  <a:gd name="connsiteX19" fmla="*/ 3900668 w 3900668"/>
                  <a:gd name="connsiteY19" fmla="*/ 815695 h 1302319"/>
                  <a:gd name="connsiteX0" fmla="*/ 0 w 3900668"/>
                  <a:gd name="connsiteY0" fmla="*/ 704456 h 1462793"/>
                  <a:gd name="connsiteX1" fmla="*/ 81023 w 3900668"/>
                  <a:gd name="connsiteY1" fmla="*/ 704456 h 1462793"/>
                  <a:gd name="connsiteX2" fmla="*/ 434179 w 3900668"/>
                  <a:gd name="connsiteY2" fmla="*/ 553599 h 1462793"/>
                  <a:gd name="connsiteX3" fmla="*/ 704898 w 3900668"/>
                  <a:gd name="connsiteY3" fmla="*/ 11004 h 1462793"/>
                  <a:gd name="connsiteX4" fmla="*/ 810228 w 3900668"/>
                  <a:gd name="connsiteY4" fmla="*/ 1109570 h 1462793"/>
                  <a:gd name="connsiteX5" fmla="*/ 925975 w 3900668"/>
                  <a:gd name="connsiteY5" fmla="*/ 1352638 h 1462793"/>
                  <a:gd name="connsiteX6" fmla="*/ 1215342 w 3900668"/>
                  <a:gd name="connsiteY6" fmla="*/ 669732 h 1462793"/>
                  <a:gd name="connsiteX7" fmla="*/ 1377387 w 3900668"/>
                  <a:gd name="connsiteY7" fmla="*/ 819689 h 1462793"/>
                  <a:gd name="connsiteX8" fmla="*/ 1597306 w 3900668"/>
                  <a:gd name="connsiteY8" fmla="*/ 703427 h 1462793"/>
                  <a:gd name="connsiteX9" fmla="*/ 1875099 w 3900668"/>
                  <a:gd name="connsiteY9" fmla="*/ 1456811 h 1462793"/>
                  <a:gd name="connsiteX10" fmla="*/ 2164466 w 3900668"/>
                  <a:gd name="connsiteY10" fmla="*/ 229894 h 1462793"/>
                  <a:gd name="connsiteX11" fmla="*/ 2291787 w 3900668"/>
                  <a:gd name="connsiteY11" fmla="*/ 993823 h 1462793"/>
                  <a:gd name="connsiteX12" fmla="*/ 2569580 w 3900668"/>
                  <a:gd name="connsiteY12" fmla="*/ 692882 h 1462793"/>
                  <a:gd name="connsiteX13" fmla="*/ 2812648 w 3900668"/>
                  <a:gd name="connsiteY13" fmla="*/ 1364213 h 1462793"/>
                  <a:gd name="connsiteX14" fmla="*/ 2916820 w 3900668"/>
                  <a:gd name="connsiteY14" fmla="*/ 1097995 h 1462793"/>
                  <a:gd name="connsiteX15" fmla="*/ 3044142 w 3900668"/>
                  <a:gd name="connsiteY15" fmla="*/ 1306340 h 1462793"/>
                  <a:gd name="connsiteX16" fmla="*/ 3368233 w 3900668"/>
                  <a:gd name="connsiteY16" fmla="*/ 750755 h 1462793"/>
                  <a:gd name="connsiteX17" fmla="*/ 3495554 w 3900668"/>
                  <a:gd name="connsiteY17" fmla="*/ 1005398 h 1462793"/>
                  <a:gd name="connsiteX18" fmla="*/ 3773347 w 3900668"/>
                  <a:gd name="connsiteY18" fmla="*/ 588709 h 1462793"/>
                  <a:gd name="connsiteX19" fmla="*/ 3900668 w 3900668"/>
                  <a:gd name="connsiteY19" fmla="*/ 1040122 h 146279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1352988 h 1463143"/>
                  <a:gd name="connsiteX6" fmla="*/ 1215342 w 3900668"/>
                  <a:gd name="connsiteY6" fmla="*/ 67008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291787 w 3900668"/>
                  <a:gd name="connsiteY11" fmla="*/ 994173 h 1463143"/>
                  <a:gd name="connsiteX12" fmla="*/ 2569580 w 3900668"/>
                  <a:gd name="connsiteY12" fmla="*/ 69323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44142 w 3900668"/>
                  <a:gd name="connsiteY15" fmla="*/ 1306690 h 1463143"/>
                  <a:gd name="connsiteX16" fmla="*/ 3368233 w 3900668"/>
                  <a:gd name="connsiteY16" fmla="*/ 751105 h 1463143"/>
                  <a:gd name="connsiteX17" fmla="*/ 3495554 w 3900668"/>
                  <a:gd name="connsiteY17" fmla="*/ 1005748 h 1463143"/>
                  <a:gd name="connsiteX18" fmla="*/ 3773347 w 3900668"/>
                  <a:gd name="connsiteY18" fmla="*/ 5890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15342 w 3900668"/>
                  <a:gd name="connsiteY6" fmla="*/ 67008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291787 w 3900668"/>
                  <a:gd name="connsiteY11" fmla="*/ 994173 h 1463143"/>
                  <a:gd name="connsiteX12" fmla="*/ 2569580 w 3900668"/>
                  <a:gd name="connsiteY12" fmla="*/ 69323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44142 w 3900668"/>
                  <a:gd name="connsiteY15" fmla="*/ 1306690 h 1463143"/>
                  <a:gd name="connsiteX16" fmla="*/ 3368233 w 3900668"/>
                  <a:gd name="connsiteY16" fmla="*/ 751105 h 1463143"/>
                  <a:gd name="connsiteX17" fmla="*/ 3495554 w 3900668"/>
                  <a:gd name="connsiteY17" fmla="*/ 1005748 h 1463143"/>
                  <a:gd name="connsiteX18" fmla="*/ 3773347 w 3900668"/>
                  <a:gd name="connsiteY18" fmla="*/ 5890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291787 w 3900668"/>
                  <a:gd name="connsiteY11" fmla="*/ 994173 h 1463143"/>
                  <a:gd name="connsiteX12" fmla="*/ 2569580 w 3900668"/>
                  <a:gd name="connsiteY12" fmla="*/ 69323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44142 w 3900668"/>
                  <a:gd name="connsiteY15" fmla="*/ 1306690 h 1463143"/>
                  <a:gd name="connsiteX16" fmla="*/ 3368233 w 3900668"/>
                  <a:gd name="connsiteY16" fmla="*/ 751105 h 1463143"/>
                  <a:gd name="connsiteX17" fmla="*/ 3495554 w 3900668"/>
                  <a:gd name="connsiteY17" fmla="*/ 1005748 h 1463143"/>
                  <a:gd name="connsiteX18" fmla="*/ 3773347 w 3900668"/>
                  <a:gd name="connsiteY18" fmla="*/ 5890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291787 w 3900668"/>
                  <a:gd name="connsiteY11" fmla="*/ 994173 h 1463143"/>
                  <a:gd name="connsiteX12" fmla="*/ 2569580 w 3900668"/>
                  <a:gd name="connsiteY12" fmla="*/ 69323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44142 w 3900668"/>
                  <a:gd name="connsiteY15" fmla="*/ 130669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73347 w 3900668"/>
                  <a:gd name="connsiteY18" fmla="*/ 5890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291787 w 3900668"/>
                  <a:gd name="connsiteY11" fmla="*/ 994173 h 1463143"/>
                  <a:gd name="connsiteX12" fmla="*/ 2569580 w 3900668"/>
                  <a:gd name="connsiteY12" fmla="*/ 69323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44142 w 3900668"/>
                  <a:gd name="connsiteY15" fmla="*/ 130669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291787 w 3900668"/>
                  <a:gd name="connsiteY11" fmla="*/ 994173 h 1463143"/>
                  <a:gd name="connsiteX12" fmla="*/ 2569580 w 3900668"/>
                  <a:gd name="connsiteY12" fmla="*/ 69323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74622 w 3900668"/>
                  <a:gd name="connsiteY15" fmla="*/ 117461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291787 w 3900668"/>
                  <a:gd name="connsiteY11" fmla="*/ 994173 h 1463143"/>
                  <a:gd name="connsiteX12" fmla="*/ 2569580 w 3900668"/>
                  <a:gd name="connsiteY12" fmla="*/ 91675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74622 w 3900668"/>
                  <a:gd name="connsiteY15" fmla="*/ 117461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383227 w 3900668"/>
                  <a:gd name="connsiteY11" fmla="*/ 719853 h 1463143"/>
                  <a:gd name="connsiteX12" fmla="*/ 2569580 w 3900668"/>
                  <a:gd name="connsiteY12" fmla="*/ 91675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74622 w 3900668"/>
                  <a:gd name="connsiteY15" fmla="*/ 117461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383227 w 3900668"/>
                  <a:gd name="connsiteY11" fmla="*/ 719853 h 1463143"/>
                  <a:gd name="connsiteX12" fmla="*/ 2549260 w 3900668"/>
                  <a:gd name="connsiteY12" fmla="*/ 1180912 h 1463143"/>
                  <a:gd name="connsiteX13" fmla="*/ 2812648 w 3900668"/>
                  <a:gd name="connsiteY13" fmla="*/ 1364563 h 1463143"/>
                  <a:gd name="connsiteX14" fmla="*/ 2916820 w 3900668"/>
                  <a:gd name="connsiteY14" fmla="*/ 1098345 h 1463143"/>
                  <a:gd name="connsiteX15" fmla="*/ 3074622 w 3900668"/>
                  <a:gd name="connsiteY15" fmla="*/ 117461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383227 w 3900668"/>
                  <a:gd name="connsiteY11" fmla="*/ 719853 h 1463143"/>
                  <a:gd name="connsiteX12" fmla="*/ 2549260 w 3900668"/>
                  <a:gd name="connsiteY12" fmla="*/ 1180912 h 1463143"/>
                  <a:gd name="connsiteX13" fmla="*/ 2772008 w 3900668"/>
                  <a:gd name="connsiteY13" fmla="*/ 876883 h 1463143"/>
                  <a:gd name="connsiteX14" fmla="*/ 2916820 w 3900668"/>
                  <a:gd name="connsiteY14" fmla="*/ 1098345 h 1463143"/>
                  <a:gd name="connsiteX15" fmla="*/ 3074622 w 3900668"/>
                  <a:gd name="connsiteY15" fmla="*/ 117461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383227 w 3900668"/>
                  <a:gd name="connsiteY11" fmla="*/ 719853 h 1463143"/>
                  <a:gd name="connsiteX12" fmla="*/ 2549260 w 3900668"/>
                  <a:gd name="connsiteY12" fmla="*/ 1180912 h 1463143"/>
                  <a:gd name="connsiteX13" fmla="*/ 2772008 w 3900668"/>
                  <a:gd name="connsiteY13" fmla="*/ 876883 h 1463143"/>
                  <a:gd name="connsiteX14" fmla="*/ 2916820 w 3900668"/>
                  <a:gd name="connsiteY14" fmla="*/ 1098345 h 1463143"/>
                  <a:gd name="connsiteX15" fmla="*/ 3094942 w 3900668"/>
                  <a:gd name="connsiteY15" fmla="*/ 991730 h 1463143"/>
                  <a:gd name="connsiteX16" fmla="*/ 3368233 w 3900668"/>
                  <a:gd name="connsiteY16" fmla="*/ 751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25975 w 3900668"/>
                  <a:gd name="connsiteY5" fmla="*/ 95674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383227 w 3900668"/>
                  <a:gd name="connsiteY11" fmla="*/ 719853 h 1463143"/>
                  <a:gd name="connsiteX12" fmla="*/ 2549260 w 3900668"/>
                  <a:gd name="connsiteY12" fmla="*/ 1180912 h 1463143"/>
                  <a:gd name="connsiteX13" fmla="*/ 2772008 w 3900668"/>
                  <a:gd name="connsiteY13" fmla="*/ 876883 h 1463143"/>
                  <a:gd name="connsiteX14" fmla="*/ 2916820 w 3900668"/>
                  <a:gd name="connsiteY14" fmla="*/ 1098345 h 1463143"/>
                  <a:gd name="connsiteX15" fmla="*/ 3094942 w 3900668"/>
                  <a:gd name="connsiteY15" fmla="*/ 991730 h 1463143"/>
                  <a:gd name="connsiteX16" fmla="*/ 3368233 w 3900668"/>
                  <a:gd name="connsiteY16" fmla="*/ 1005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  <a:gd name="connsiteX0" fmla="*/ 0 w 3900668"/>
                  <a:gd name="connsiteY0" fmla="*/ 704806 h 1463143"/>
                  <a:gd name="connsiteX1" fmla="*/ 81023 w 3900668"/>
                  <a:gd name="connsiteY1" fmla="*/ 704806 h 1463143"/>
                  <a:gd name="connsiteX2" fmla="*/ 434179 w 3900668"/>
                  <a:gd name="connsiteY2" fmla="*/ 553949 h 1463143"/>
                  <a:gd name="connsiteX3" fmla="*/ 704898 w 3900668"/>
                  <a:gd name="connsiteY3" fmla="*/ 11354 h 1463143"/>
                  <a:gd name="connsiteX4" fmla="*/ 789908 w 3900668"/>
                  <a:gd name="connsiteY4" fmla="*/ 1120080 h 1463143"/>
                  <a:gd name="connsiteX5" fmla="*/ 997095 w 3900668"/>
                  <a:gd name="connsiteY5" fmla="*/ 723068 h 1463143"/>
                  <a:gd name="connsiteX6" fmla="*/ 1205182 w 3900668"/>
                  <a:gd name="connsiteY6" fmla="*/ 964722 h 1463143"/>
                  <a:gd name="connsiteX7" fmla="*/ 1377387 w 3900668"/>
                  <a:gd name="connsiteY7" fmla="*/ 820039 h 1463143"/>
                  <a:gd name="connsiteX8" fmla="*/ 1597306 w 3900668"/>
                  <a:gd name="connsiteY8" fmla="*/ 703777 h 1463143"/>
                  <a:gd name="connsiteX9" fmla="*/ 1875099 w 3900668"/>
                  <a:gd name="connsiteY9" fmla="*/ 1457161 h 1463143"/>
                  <a:gd name="connsiteX10" fmla="*/ 2164466 w 3900668"/>
                  <a:gd name="connsiteY10" fmla="*/ 230244 h 1463143"/>
                  <a:gd name="connsiteX11" fmla="*/ 2383227 w 3900668"/>
                  <a:gd name="connsiteY11" fmla="*/ 719853 h 1463143"/>
                  <a:gd name="connsiteX12" fmla="*/ 2549260 w 3900668"/>
                  <a:gd name="connsiteY12" fmla="*/ 1180912 h 1463143"/>
                  <a:gd name="connsiteX13" fmla="*/ 2772008 w 3900668"/>
                  <a:gd name="connsiteY13" fmla="*/ 876883 h 1463143"/>
                  <a:gd name="connsiteX14" fmla="*/ 2916820 w 3900668"/>
                  <a:gd name="connsiteY14" fmla="*/ 1098345 h 1463143"/>
                  <a:gd name="connsiteX15" fmla="*/ 3094942 w 3900668"/>
                  <a:gd name="connsiteY15" fmla="*/ 991730 h 1463143"/>
                  <a:gd name="connsiteX16" fmla="*/ 3368233 w 3900668"/>
                  <a:gd name="connsiteY16" fmla="*/ 1005105 h 1463143"/>
                  <a:gd name="connsiteX17" fmla="*/ 3515874 w 3900668"/>
                  <a:gd name="connsiteY17" fmla="*/ 375828 h 1463143"/>
                  <a:gd name="connsiteX18" fmla="*/ 3722547 w 3900668"/>
                  <a:gd name="connsiteY18" fmla="*/ 1147859 h 1463143"/>
                  <a:gd name="connsiteX19" fmla="*/ 3900668 w 3900668"/>
                  <a:gd name="connsiteY19" fmla="*/ 1040472 h 14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00668" h="1463143">
                    <a:moveTo>
                      <a:pt x="0" y="704806"/>
                    </a:moveTo>
                    <a:cubicBezTo>
                      <a:pt x="7716" y="745317"/>
                      <a:pt x="8660" y="729949"/>
                      <a:pt x="81023" y="704806"/>
                    </a:cubicBezTo>
                    <a:cubicBezTo>
                      <a:pt x="153386" y="679663"/>
                      <a:pt x="330200" y="669524"/>
                      <a:pt x="434179" y="553949"/>
                    </a:cubicBezTo>
                    <a:cubicBezTo>
                      <a:pt x="538158" y="438374"/>
                      <a:pt x="645610" y="-83001"/>
                      <a:pt x="704898" y="11354"/>
                    </a:cubicBezTo>
                    <a:cubicBezTo>
                      <a:pt x="764186" y="105709"/>
                      <a:pt x="741209" y="1001461"/>
                      <a:pt x="789908" y="1120080"/>
                    </a:cubicBezTo>
                    <a:cubicBezTo>
                      <a:pt x="838607" y="1238699"/>
                      <a:pt x="927883" y="748961"/>
                      <a:pt x="997095" y="723068"/>
                    </a:cubicBezTo>
                    <a:cubicBezTo>
                      <a:pt x="1066307" y="697175"/>
                      <a:pt x="1141800" y="948560"/>
                      <a:pt x="1205182" y="964722"/>
                    </a:cubicBezTo>
                    <a:cubicBezTo>
                      <a:pt x="1268564" y="980884"/>
                      <a:pt x="1312033" y="863530"/>
                      <a:pt x="1377387" y="820039"/>
                    </a:cubicBezTo>
                    <a:cubicBezTo>
                      <a:pt x="1442741" y="776548"/>
                      <a:pt x="1514354" y="597590"/>
                      <a:pt x="1597306" y="703777"/>
                    </a:cubicBezTo>
                    <a:cubicBezTo>
                      <a:pt x="1680258" y="809964"/>
                      <a:pt x="1780572" y="1536083"/>
                      <a:pt x="1875099" y="1457161"/>
                    </a:cubicBezTo>
                    <a:cubicBezTo>
                      <a:pt x="1969626" y="1378239"/>
                      <a:pt x="2079778" y="353129"/>
                      <a:pt x="2164466" y="230244"/>
                    </a:cubicBezTo>
                    <a:cubicBezTo>
                      <a:pt x="2249154" y="107359"/>
                      <a:pt x="2319095" y="561409"/>
                      <a:pt x="2383227" y="719853"/>
                    </a:cubicBezTo>
                    <a:cubicBezTo>
                      <a:pt x="2447359" y="878297"/>
                      <a:pt x="2484463" y="1154740"/>
                      <a:pt x="2549260" y="1180912"/>
                    </a:cubicBezTo>
                    <a:cubicBezTo>
                      <a:pt x="2614057" y="1207084"/>
                      <a:pt x="2710748" y="890644"/>
                      <a:pt x="2772008" y="876883"/>
                    </a:cubicBezTo>
                    <a:cubicBezTo>
                      <a:pt x="2833268" y="863122"/>
                      <a:pt x="2862998" y="1079204"/>
                      <a:pt x="2916820" y="1098345"/>
                    </a:cubicBezTo>
                    <a:cubicBezTo>
                      <a:pt x="2970642" y="1117486"/>
                      <a:pt x="3019707" y="1007270"/>
                      <a:pt x="3094942" y="991730"/>
                    </a:cubicBezTo>
                    <a:cubicBezTo>
                      <a:pt x="3170178" y="976190"/>
                      <a:pt x="3298078" y="1107755"/>
                      <a:pt x="3368233" y="1005105"/>
                    </a:cubicBezTo>
                    <a:cubicBezTo>
                      <a:pt x="3438388" y="902455"/>
                      <a:pt x="3456822" y="352036"/>
                      <a:pt x="3515874" y="375828"/>
                    </a:cubicBezTo>
                    <a:cubicBezTo>
                      <a:pt x="3574926" y="399620"/>
                      <a:pt x="3658415" y="1037085"/>
                      <a:pt x="3722547" y="1147859"/>
                    </a:cubicBezTo>
                    <a:cubicBezTo>
                      <a:pt x="3786679" y="1258633"/>
                      <a:pt x="3870767" y="817659"/>
                      <a:pt x="3900668" y="1040472"/>
                    </a:cubicBezTo>
                  </a:path>
                </a:pathLst>
              </a:cu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3546683" y="11317028"/>
                <a:ext cx="4050648" cy="1448794"/>
              </a:xfrm>
              <a:prstGeom prst="roundRect">
                <a:avLst>
                  <a:gd name="adj" fmla="val 12899"/>
                </a:avLst>
              </a:prstGeom>
              <a:solidFill>
                <a:schemeClr val="accent4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Encoder</a:t>
                </a:r>
                <a:endPara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3642824" y="9394995"/>
                <a:ext cx="3858366" cy="1399821"/>
              </a:xfrm>
              <a:prstGeom prst="roundRect">
                <a:avLst>
                  <a:gd name="adj" fmla="val 12899"/>
                </a:avLst>
              </a:prstGeom>
              <a:solidFill>
                <a:srgbClr val="92D050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Bottleneck A</a:t>
                </a:r>
                <a:endPara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6" name="圓角矩形 115"/>
              <p:cNvSpPr/>
              <p:nvPr/>
            </p:nvSpPr>
            <p:spPr>
              <a:xfrm>
                <a:off x="3636375" y="7553881"/>
                <a:ext cx="3858366" cy="1399821"/>
              </a:xfrm>
              <a:prstGeom prst="roundRect">
                <a:avLst>
                  <a:gd name="adj" fmla="val 12899"/>
                </a:avLst>
              </a:prstGeom>
              <a:solidFill>
                <a:srgbClr val="FF5B9D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Bottleneck B</a:t>
                </a:r>
                <a:endPara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cxnSp>
            <p:nvCxnSpPr>
              <p:cNvPr id="118" name="直線單箭頭接點 26"/>
              <p:cNvCxnSpPr>
                <a:stCxn id="102" idx="0"/>
                <a:endCxn id="116" idx="2"/>
              </p:cNvCxnSpPr>
              <p:nvPr/>
            </p:nvCxnSpPr>
            <p:spPr>
              <a:xfrm flipH="1" flipV="1">
                <a:off x="5565558" y="8953702"/>
                <a:ext cx="6449" cy="441293"/>
              </a:xfrm>
              <a:prstGeom prst="straightConnector1">
                <a:avLst/>
              </a:prstGeom>
              <a:ln w="825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單箭頭接點 26"/>
              <p:cNvCxnSpPr>
                <a:stCxn id="21" idx="0"/>
              </p:cNvCxnSpPr>
              <p:nvPr/>
            </p:nvCxnSpPr>
            <p:spPr>
              <a:xfrm flipV="1">
                <a:off x="5565558" y="4986175"/>
                <a:ext cx="0" cy="682948"/>
              </a:xfrm>
              <a:prstGeom prst="straightConnector1">
                <a:avLst/>
              </a:prstGeom>
              <a:ln w="825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圓角矩形 20"/>
              <p:cNvSpPr/>
              <p:nvPr/>
            </p:nvSpPr>
            <p:spPr>
              <a:xfrm>
                <a:off x="3540234" y="5669123"/>
                <a:ext cx="4050648" cy="1448794"/>
              </a:xfrm>
              <a:prstGeom prst="roundRect">
                <a:avLst>
                  <a:gd name="adj" fmla="val 12899"/>
                </a:avLst>
              </a:prstGeom>
              <a:solidFill>
                <a:srgbClr val="D8BEEC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De</a:t>
                </a:r>
                <a:r>
                  <a:rPr lang="en-US" altLang="zh-TW" sz="3600" dirty="0" smtClean="0">
                    <a:solidFill>
                      <a:srgbClr val="282828"/>
                    </a:solidFill>
                    <a:latin typeface="SauceCodePro Nerd Font" panose="020B0509030403020204" pitchFamily="49" charset="0"/>
                  </a:rPr>
                  <a:t>coder</a:t>
                </a:r>
                <a:endPara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cxnSp>
            <p:nvCxnSpPr>
              <p:cNvPr id="22" name="直線單箭頭接點 26"/>
              <p:cNvCxnSpPr>
                <a:stCxn id="116" idx="0"/>
                <a:endCxn id="21" idx="2"/>
              </p:cNvCxnSpPr>
              <p:nvPr/>
            </p:nvCxnSpPr>
            <p:spPr>
              <a:xfrm flipV="1">
                <a:off x="5565558" y="7117917"/>
                <a:ext cx="0" cy="435964"/>
              </a:xfrm>
              <a:prstGeom prst="straightConnector1">
                <a:avLst/>
              </a:prstGeom>
              <a:ln w="825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60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57904" y="2509842"/>
            <a:ext cx="15345947" cy="16915595"/>
            <a:chOff x="2457904" y="2509842"/>
            <a:chExt cx="15345947" cy="16915595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7918066" y="1427819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5967733" y="1664016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3742062" y="12993569"/>
              <a:ext cx="1548093" cy="1284761"/>
              <a:chOff x="6118571" y="1409350"/>
              <a:chExt cx="1828800" cy="2521200"/>
            </a:xfrm>
            <a:solidFill>
              <a:srgbClr val="21C5FF"/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4516109" y="1253839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3064480" y="1439339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466440" y="1825610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4515444" y="8616161"/>
              <a:ext cx="0" cy="207028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7918069" y="8611740"/>
              <a:ext cx="0" cy="20747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9" name="圓角矩形 118"/>
            <p:cNvSpPr/>
            <p:nvPr/>
          </p:nvSpPr>
          <p:spPr>
            <a:xfrm>
              <a:off x="4271514" y="9201737"/>
              <a:ext cx="4165600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3741397" y="7331400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215164" y="7326979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71" name="圓角矩形 170"/>
            <p:cNvSpPr/>
            <p:nvPr/>
          </p:nvSpPr>
          <p:spPr>
            <a:xfrm>
              <a:off x="12204538" y="10686442"/>
              <a:ext cx="4533913" cy="1851950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12768592" y="12990452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74" name="圓角矩形 173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7" name="圓角矩形 176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0" name="圓角矩形 179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2" name="圓角矩形 181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3" name="圓角矩形 182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4" name="圓角矩形 183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85" name="群組 184"/>
            <p:cNvGrpSpPr/>
            <p:nvPr/>
          </p:nvGrpSpPr>
          <p:grpSpPr>
            <a:xfrm>
              <a:off x="10601262" y="1299045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86" name="圓角矩形 185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9" name="圓角矩形 188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1" name="直線單箭頭接點 26"/>
            <p:cNvCxnSpPr>
              <a:stCxn id="188" idx="3"/>
              <a:endCxn id="171" idx="1"/>
            </p:cNvCxnSpPr>
            <p:nvPr/>
          </p:nvCxnSpPr>
          <p:spPr>
            <a:xfrm rot="5400000" flipH="1" flipV="1">
              <a:off x="11100906" y="11886820"/>
              <a:ext cx="1378034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26"/>
            <p:cNvCxnSpPr>
              <a:endCxn id="218" idx="1"/>
            </p:cNvCxnSpPr>
            <p:nvPr/>
          </p:nvCxnSpPr>
          <p:spPr>
            <a:xfrm flipV="1">
              <a:off x="14352992" y="8610098"/>
              <a:ext cx="3" cy="208884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94" name="圓角矩形 193"/>
            <p:cNvSpPr/>
            <p:nvPr/>
          </p:nvSpPr>
          <p:spPr>
            <a:xfrm>
              <a:off x="12204538" y="9197044"/>
              <a:ext cx="4302621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cxnSp>
          <p:nvCxnSpPr>
            <p:cNvPr id="196" name="直線單箭頭接點 26"/>
            <p:cNvCxnSpPr>
              <a:stCxn id="179" idx="3"/>
              <a:endCxn id="171" idx="2"/>
            </p:cNvCxnSpPr>
            <p:nvPr/>
          </p:nvCxnSpPr>
          <p:spPr>
            <a:xfrm rot="16200000" flipV="1">
              <a:off x="14245466" y="12764422"/>
              <a:ext cx="452061" cy="2"/>
            </a:xfrm>
            <a:prstGeom prst="bentConnector3">
              <a:avLst>
                <a:gd name="adj1" fmla="val 5000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圓角矩形 196"/>
            <p:cNvSpPr/>
            <p:nvPr/>
          </p:nvSpPr>
          <p:spPr>
            <a:xfrm>
              <a:off x="6331604" y="1475403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7918066" y="1615385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6215165" y="12993433"/>
              <a:ext cx="3405804" cy="1284761"/>
              <a:chOff x="6675620" y="3905410"/>
              <a:chExt cx="3405804" cy="1673561"/>
            </a:xfrm>
            <a:solidFill>
              <a:srgbClr val="92D050"/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7918070" y="1253839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群組 211"/>
            <p:cNvGrpSpPr/>
            <p:nvPr/>
          </p:nvGrpSpPr>
          <p:grpSpPr>
            <a:xfrm>
              <a:off x="12650090" y="7325337"/>
              <a:ext cx="3405804" cy="1284761"/>
              <a:chOff x="6675620" y="3905410"/>
              <a:chExt cx="3405804" cy="1673561"/>
            </a:xfrm>
            <a:solidFill>
              <a:srgbClr val="D8BEEC"/>
            </a:solidFill>
          </p:grpSpPr>
          <p:sp>
            <p:nvSpPr>
              <p:cNvPr id="213" name="圓角矩形 212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3" name="圓角矩形 222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25" name="圓角矩形 224"/>
            <p:cNvSpPr/>
            <p:nvPr/>
          </p:nvSpPr>
          <p:spPr>
            <a:xfrm>
              <a:off x="12766529" y="547338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99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6" name="直線單箭頭接點 26"/>
            <p:cNvCxnSpPr>
              <a:stCxn id="218" idx="3"/>
              <a:endCxn id="225" idx="2"/>
            </p:cNvCxnSpPr>
            <p:nvPr/>
          </p:nvCxnSpPr>
          <p:spPr>
            <a:xfrm flipH="1" flipV="1">
              <a:off x="14352991" y="6873208"/>
              <a:ext cx="4" cy="45213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>
              <a:off x="12284155" y="3834149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圓角矩形 227"/>
            <p:cNvSpPr/>
            <p:nvPr/>
          </p:nvSpPr>
          <p:spPr>
            <a:xfrm>
              <a:off x="12843021" y="250984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9" name="直線單箭頭接點 26"/>
            <p:cNvCxnSpPr>
              <a:stCxn id="225" idx="0"/>
            </p:cNvCxnSpPr>
            <p:nvPr/>
          </p:nvCxnSpPr>
          <p:spPr>
            <a:xfrm flipV="1">
              <a:off x="14352991" y="5021258"/>
              <a:ext cx="0" cy="45212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3523304" y="1068644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2457904" y="11027749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圓角矩形 128"/>
            <p:cNvSpPr/>
            <p:nvPr/>
          </p:nvSpPr>
          <p:spPr>
            <a:xfrm>
              <a:off x="16738451" y="11026106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7" name="直線單箭頭接點 26"/>
            <p:cNvCxnSpPr>
              <a:stCxn id="188" idx="3"/>
              <a:endCxn id="194" idx="1"/>
            </p:cNvCxnSpPr>
            <p:nvPr/>
          </p:nvCxnSpPr>
          <p:spPr>
            <a:xfrm rot="5400000" flipH="1" flipV="1">
              <a:off x="10205173" y="10991087"/>
              <a:ext cx="3169501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4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849857" y="2977209"/>
            <a:ext cx="9846192" cy="11127698"/>
            <a:chOff x="4849857" y="2977209"/>
            <a:chExt cx="9846192" cy="11127698"/>
          </a:xfrm>
        </p:grpSpPr>
        <p:sp>
          <p:nvSpPr>
            <p:cNvPr id="38" name="圓角矩形 37"/>
            <p:cNvSpPr/>
            <p:nvPr/>
          </p:nvSpPr>
          <p:spPr>
            <a:xfrm>
              <a:off x="4849857" y="5139158"/>
              <a:ext cx="9846192" cy="6944295"/>
            </a:xfrm>
            <a:prstGeom prst="roundRect">
              <a:avLst>
                <a:gd name="adj" fmla="val 6228"/>
              </a:avLst>
            </a:prstGeom>
            <a:solidFill>
              <a:schemeClr val="accent4">
                <a:alpha val="12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6013173" y="990976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8" name="直線單箭頭接點 26"/>
            <p:cNvCxnSpPr>
              <a:stCxn id="117" idx="0"/>
              <a:endCxn id="67" idx="3"/>
            </p:cNvCxnSpPr>
            <p:nvPr/>
          </p:nvCxnSpPr>
          <p:spPr>
            <a:xfrm rot="16200000" flipV="1">
              <a:off x="9568356" y="10227420"/>
              <a:ext cx="1823467" cy="2587984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V="1">
              <a:off x="7599635" y="9523448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6" name="直線單箭頭接點 26"/>
            <p:cNvCxnSpPr>
              <a:stCxn id="99" idx="0"/>
              <a:endCxn id="67" idx="2"/>
            </p:cNvCxnSpPr>
            <p:nvPr/>
          </p:nvCxnSpPr>
          <p:spPr>
            <a:xfrm flipV="1">
              <a:off x="7599634" y="11309588"/>
              <a:ext cx="1" cy="109231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6148007" y="12401902"/>
              <a:ext cx="2903253" cy="170300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26"/>
            <p:cNvCxnSpPr>
              <a:stCxn id="117" idx="0"/>
              <a:endCxn id="89" idx="2"/>
            </p:cNvCxnSpPr>
            <p:nvPr/>
          </p:nvCxnSpPr>
          <p:spPr>
            <a:xfrm flipV="1">
              <a:off x="11774081" y="8004422"/>
              <a:ext cx="4737" cy="442872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6"/>
            <p:cNvCxnSpPr>
              <a:endCxn id="87" idx="3"/>
            </p:cNvCxnSpPr>
            <p:nvPr/>
          </p:nvCxnSpPr>
          <p:spPr>
            <a:xfrm rot="5400000" flipH="1" flipV="1">
              <a:off x="9287272" y="8360138"/>
              <a:ext cx="6564818" cy="1581725"/>
            </a:xfrm>
            <a:prstGeom prst="bentConnector4">
              <a:avLst>
                <a:gd name="adj1" fmla="val 59408"/>
                <a:gd name="adj2" fmla="val 14207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59" idx="1"/>
            </p:cNvCxnSpPr>
            <p:nvPr/>
          </p:nvCxnSpPr>
          <p:spPr>
            <a:xfrm rot="16200000" flipV="1">
              <a:off x="5192332" y="9994599"/>
              <a:ext cx="3228145" cy="1586461"/>
            </a:xfrm>
            <a:prstGeom prst="bentConnector4">
              <a:avLst>
                <a:gd name="adj1" fmla="val 20350"/>
                <a:gd name="adj2" fmla="val 138745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>
            <a:xfrm>
              <a:off x="6007535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71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Feed Forward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6013173" y="8824065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57" idx="2"/>
            </p:cNvCxnSpPr>
            <p:nvPr/>
          </p:nvCxnSpPr>
          <p:spPr>
            <a:xfrm flipH="1" flipV="1">
              <a:off x="7593997" y="8004422"/>
              <a:ext cx="5638" cy="8196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>
            <a:xfrm>
              <a:off x="6007535" y="5550143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/>
            <p:nvPr/>
          </p:nvCxnSpPr>
          <p:spPr>
            <a:xfrm flipV="1">
              <a:off x="7593997" y="6218282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59" idx="0"/>
              <a:endCxn id="77" idx="1"/>
            </p:cNvCxnSpPr>
            <p:nvPr/>
          </p:nvCxnSpPr>
          <p:spPr>
            <a:xfrm rot="16200000" flipV="1">
              <a:off x="5341470" y="6565900"/>
              <a:ext cx="2924230" cy="1592100"/>
            </a:xfrm>
            <a:prstGeom prst="bentConnector4">
              <a:avLst>
                <a:gd name="adj1" fmla="val 12751"/>
                <a:gd name="adj2" fmla="val 14020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26"/>
            <p:cNvCxnSpPr>
              <a:stCxn id="77" idx="0"/>
              <a:endCxn id="105" idx="2"/>
            </p:cNvCxnSpPr>
            <p:nvPr/>
          </p:nvCxnSpPr>
          <p:spPr>
            <a:xfrm flipV="1">
              <a:off x="7593997" y="4592781"/>
              <a:ext cx="900" cy="95736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51775"/>
              <a:ext cx="0" cy="86712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角矩形 104"/>
            <p:cNvSpPr/>
            <p:nvPr/>
          </p:nvSpPr>
          <p:spPr>
            <a:xfrm>
              <a:off x="6143270" y="2977209"/>
              <a:ext cx="2903253" cy="161557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0065586" y="2980013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6369100" y="2996252"/>
            <a:ext cx="8326948" cy="11108655"/>
            <a:chOff x="6369100" y="2996252"/>
            <a:chExt cx="8326948" cy="11108655"/>
          </a:xfrm>
        </p:grpSpPr>
        <p:sp>
          <p:nvSpPr>
            <p:cNvPr id="38" name="圓角矩形 37"/>
            <p:cNvSpPr/>
            <p:nvPr/>
          </p:nvSpPr>
          <p:spPr>
            <a:xfrm>
              <a:off x="9159239" y="5137132"/>
              <a:ext cx="5536809" cy="7051010"/>
            </a:xfrm>
            <a:prstGeom prst="roundRect">
              <a:avLst>
                <a:gd name="adj" fmla="val 6228"/>
              </a:avLst>
            </a:prstGeom>
            <a:solidFill>
              <a:srgbClr val="B482DA">
                <a:alpha val="12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10187620" y="10211205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H="1" flipV="1">
              <a:off x="11774080" y="9807461"/>
              <a:ext cx="2" cy="40374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369100" y="12401903"/>
              <a:ext cx="2903253" cy="120057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cxnSp>
          <p:nvCxnSpPr>
            <p:cNvPr id="101" name="直線單箭頭接點 26"/>
            <p:cNvCxnSpPr>
              <a:stCxn id="117" idx="0"/>
              <a:endCxn id="67" idx="2"/>
            </p:cNvCxnSpPr>
            <p:nvPr/>
          </p:nvCxnSpPr>
          <p:spPr>
            <a:xfrm flipV="1">
              <a:off x="11774081" y="11611026"/>
              <a:ext cx="1" cy="8221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67" idx="1"/>
            </p:cNvCxnSpPr>
            <p:nvPr/>
          </p:nvCxnSpPr>
          <p:spPr>
            <a:xfrm rot="5400000" flipH="1" flipV="1">
              <a:off x="8258780" y="10473064"/>
              <a:ext cx="1490787" cy="2366893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圓角矩形 58"/>
            <p:cNvSpPr/>
            <p:nvPr/>
          </p:nvSpPr>
          <p:spPr>
            <a:xfrm>
              <a:off x="10187618" y="9108078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89" idx="2"/>
            </p:cNvCxnSpPr>
            <p:nvPr/>
          </p:nvCxnSpPr>
          <p:spPr>
            <a:xfrm flipV="1">
              <a:off x="11774080" y="8004422"/>
              <a:ext cx="4738" cy="110365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68014"/>
              <a:ext cx="0" cy="85088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圓角矩形 105"/>
            <p:cNvSpPr/>
            <p:nvPr/>
          </p:nvSpPr>
          <p:spPr>
            <a:xfrm>
              <a:off x="10065586" y="2996252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3" name="直線單箭頭接點 26"/>
            <p:cNvCxnSpPr>
              <a:stCxn id="59" idx="0"/>
              <a:endCxn id="87" idx="3"/>
            </p:cNvCxnSpPr>
            <p:nvPr/>
          </p:nvCxnSpPr>
          <p:spPr>
            <a:xfrm rot="5400000" flipH="1" flipV="1">
              <a:off x="10947569" y="6695103"/>
              <a:ext cx="3239487" cy="1586464"/>
            </a:xfrm>
            <a:prstGeom prst="bentConnector4">
              <a:avLst>
                <a:gd name="adj1" fmla="val 20664"/>
                <a:gd name="adj2" fmla="val 129001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26"/>
            <p:cNvCxnSpPr>
              <a:stCxn id="117" idx="0"/>
              <a:endCxn id="59" idx="3"/>
            </p:cNvCxnSpPr>
            <p:nvPr/>
          </p:nvCxnSpPr>
          <p:spPr>
            <a:xfrm rot="5400000" flipH="1" flipV="1">
              <a:off x="11079624" y="10152228"/>
              <a:ext cx="2975375" cy="1586461"/>
            </a:xfrm>
            <a:prstGeom prst="bentConnector4">
              <a:avLst>
                <a:gd name="adj1" fmla="val 15337"/>
                <a:gd name="adj2" fmla="val 13046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272857" y="2434198"/>
            <a:ext cx="15236499" cy="12998359"/>
            <a:chOff x="2272857" y="2434198"/>
            <a:chExt cx="15236499" cy="12998359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15559021" y="1028531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13608688" y="1264728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11383017" y="9000689"/>
              <a:ext cx="1548093" cy="1284761"/>
              <a:chOff x="6118571" y="1409350"/>
              <a:chExt cx="1828800" cy="2521200"/>
            </a:xfrm>
            <a:solidFill>
              <a:srgbClr val="21C5FF">
                <a:alpha val="35000"/>
              </a:srgbClr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12157064" y="854551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10705435" y="1040051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4107395" y="1426322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12156399" y="615263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15559024" y="614821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11382352" y="486787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13856119" y="486345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97" name="圓角矩形 196"/>
            <p:cNvSpPr/>
            <p:nvPr/>
          </p:nvSpPr>
          <p:spPr>
            <a:xfrm>
              <a:off x="13972559" y="1076115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15559021" y="1216097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13856120" y="900055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15559025" y="854551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11164259" y="669356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0" name="直線單箭頭接點 26"/>
            <p:cNvCxnSpPr>
              <a:stCxn id="240" idx="0"/>
              <a:endCxn id="250" idx="1"/>
            </p:cNvCxnSpPr>
            <p:nvPr/>
          </p:nvCxnSpPr>
          <p:spPr>
            <a:xfrm flipV="1">
              <a:off x="6667619" y="1014815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圓角矩形 273"/>
            <p:cNvSpPr/>
            <p:nvPr/>
          </p:nvSpPr>
          <p:spPr>
            <a:xfrm rot="16200000">
              <a:off x="2623281" y="7584903"/>
              <a:ext cx="1284761" cy="309619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5" name="圓角矩形 234"/>
            <p:cNvSpPr/>
            <p:nvPr/>
          </p:nvSpPr>
          <p:spPr>
            <a:xfrm>
              <a:off x="5215993" y="14126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Clean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6" name="直線單箭頭接點 26"/>
            <p:cNvCxnSpPr>
              <a:endCxn id="269" idx="1"/>
            </p:cNvCxnSpPr>
            <p:nvPr/>
          </p:nvCxnSpPr>
          <p:spPr>
            <a:xfrm flipV="1">
              <a:off x="3264997" y="601547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6"/>
            <p:cNvCxnSpPr>
              <a:endCxn id="261" idx="1"/>
            </p:cNvCxnSpPr>
            <p:nvPr/>
          </p:nvCxnSpPr>
          <p:spPr>
            <a:xfrm flipV="1">
              <a:off x="6667622" y="601105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群組 237"/>
            <p:cNvGrpSpPr/>
            <p:nvPr/>
          </p:nvGrpSpPr>
          <p:grpSpPr>
            <a:xfrm>
              <a:off x="2490950" y="473071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267" name="圓角矩形 266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8" name="圓角矩形 267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9" name="圓角矩形 268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0" name="圓角矩形 269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1" name="圓角矩形 270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39" name="群組 238"/>
            <p:cNvGrpSpPr/>
            <p:nvPr/>
          </p:nvGrpSpPr>
          <p:grpSpPr>
            <a:xfrm>
              <a:off x="4964717" y="472629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256" name="圓角矩形 255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0" name="圓角矩形 259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1" name="圓角矩形 260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2" name="圓角矩形 261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3" name="圓角矩形 262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4" name="圓角矩形 263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5" name="圓角矩形 264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6" name="圓角矩形 265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40" name="圓角矩形 239"/>
            <p:cNvSpPr/>
            <p:nvPr/>
          </p:nvSpPr>
          <p:spPr>
            <a:xfrm>
              <a:off x="5081157" y="1062399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1" name="直線單箭頭接點 26"/>
            <p:cNvCxnSpPr>
              <a:endCxn id="240" idx="2"/>
            </p:cNvCxnSpPr>
            <p:nvPr/>
          </p:nvCxnSpPr>
          <p:spPr>
            <a:xfrm flipV="1">
              <a:off x="6667619" y="1202381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群組 241"/>
            <p:cNvGrpSpPr/>
            <p:nvPr/>
          </p:nvGrpSpPr>
          <p:grpSpPr>
            <a:xfrm>
              <a:off x="4964718" y="886339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45" name="圓角矩形 244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6" name="圓角矩形 245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7" name="圓角矩形 246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圓角矩形 247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9" name="圓角矩形 248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0" name="圓角矩形 249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1" name="圓角矩形 250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圓角矩形 251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3" name="圓角矩形 252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4" name="圓角矩形 253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43" name="直線單箭頭接點 26"/>
            <p:cNvCxnSpPr>
              <a:stCxn id="250" idx="3"/>
            </p:cNvCxnSpPr>
            <p:nvPr/>
          </p:nvCxnSpPr>
          <p:spPr>
            <a:xfrm flipV="1">
              <a:off x="6667623" y="840835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圓角矩形 243"/>
            <p:cNvSpPr/>
            <p:nvPr/>
          </p:nvSpPr>
          <p:spPr>
            <a:xfrm>
              <a:off x="2272857" y="655640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7" name="手繪多邊形 276"/>
            <p:cNvSpPr/>
            <p:nvPr/>
          </p:nvSpPr>
          <p:spPr>
            <a:xfrm>
              <a:off x="4717286" y="12510122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8" name="直線單箭頭接點 26"/>
            <p:cNvCxnSpPr>
              <a:stCxn id="269" idx="3"/>
              <a:endCxn id="280" idx="1"/>
            </p:cNvCxnSpPr>
            <p:nvPr/>
          </p:nvCxnSpPr>
          <p:spPr>
            <a:xfrm rot="5400000" flipH="1" flipV="1">
              <a:off x="3995848" y="2403258"/>
              <a:ext cx="1596603" cy="3058305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6"/>
            <p:cNvCxnSpPr>
              <a:stCxn id="123" idx="3"/>
              <a:endCxn id="280" idx="3"/>
            </p:cNvCxnSpPr>
            <p:nvPr/>
          </p:nvCxnSpPr>
          <p:spPr>
            <a:xfrm rot="16200000" flipV="1">
              <a:off x="9984547" y="2696019"/>
              <a:ext cx="1733763" cy="2609942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圓角矩形 279"/>
            <p:cNvSpPr/>
            <p:nvPr/>
          </p:nvSpPr>
          <p:spPr>
            <a:xfrm>
              <a:off x="6323302" y="2434198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MSE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81" name="直線單箭頭接點 26"/>
            <p:cNvCxnSpPr>
              <a:stCxn id="95" idx="2"/>
              <a:endCxn id="274" idx="1"/>
            </p:cNvCxnSpPr>
            <p:nvPr/>
          </p:nvCxnSpPr>
          <p:spPr>
            <a:xfrm flipH="1" flipV="1">
              <a:off x="3265662" y="8382093"/>
              <a:ext cx="9665448" cy="1260976"/>
            </a:xfrm>
            <a:prstGeom prst="bentConnector4">
              <a:avLst>
                <a:gd name="adj1" fmla="val -5834"/>
                <a:gd name="adj2" fmla="val -459932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295483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295482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61" idx="3"/>
            <a:endCxn id="302" idx="1"/>
          </p:cNvCxnSpPr>
          <p:nvPr/>
        </p:nvCxnSpPr>
        <p:spPr>
          <a:xfrm rot="5400000" flipH="1" flipV="1">
            <a:off x="6025021" y="6773974"/>
            <a:ext cx="3532679" cy="1942677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287" idx="0"/>
            <a:endCxn id="302" idx="3"/>
          </p:cNvCxnSpPr>
          <p:nvPr/>
        </p:nvCxnSpPr>
        <p:spPr>
          <a:xfrm flipH="1" flipV="1">
            <a:off x="12142764" y="5978972"/>
            <a:ext cx="1865757" cy="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762699" y="5279062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537768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687318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687317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55" idx="2"/>
            <a:endCxn id="302" idx="1"/>
          </p:cNvCxnSpPr>
          <p:nvPr/>
        </p:nvCxnSpPr>
        <p:spPr>
          <a:xfrm flipV="1">
            <a:off x="8522923" y="10627875"/>
            <a:ext cx="383250" cy="3663258"/>
          </a:xfrm>
          <a:prstGeom prst="curvedConnector5">
            <a:avLst>
              <a:gd name="adj1" fmla="val 59648"/>
              <a:gd name="adj2" fmla="val 42560"/>
              <a:gd name="adj3" fmla="val 40352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127" idx="0"/>
            <a:endCxn id="302" idx="3"/>
          </p:cNvCxnSpPr>
          <p:nvPr/>
        </p:nvCxnSpPr>
        <p:spPr>
          <a:xfrm rot="10800000" flipV="1">
            <a:off x="11034166" y="10154031"/>
            <a:ext cx="2974355" cy="473844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906173" y="9927965"/>
            <a:ext cx="2127992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608263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14124959" y="3481594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2" name="手繪多邊形 111"/>
          <p:cNvSpPr/>
          <p:nvPr/>
        </p:nvSpPr>
        <p:spPr>
          <a:xfrm>
            <a:off x="13642585" y="1842356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圓角矩形 112"/>
          <p:cNvSpPr/>
          <p:nvPr/>
        </p:nvSpPr>
        <p:spPr>
          <a:xfrm>
            <a:off x="14201451" y="518049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Enhanced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4" name="直線單箭頭接點 26"/>
          <p:cNvCxnSpPr>
            <a:stCxn id="111" idx="0"/>
          </p:cNvCxnSpPr>
          <p:nvPr/>
        </p:nvCxnSpPr>
        <p:spPr>
          <a:xfrm flipV="1">
            <a:off x="15711421" y="3029465"/>
            <a:ext cx="0" cy="45212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26"/>
          <p:cNvCxnSpPr>
            <a:stCxn id="292" idx="3"/>
            <a:endCxn id="111" idx="2"/>
          </p:cNvCxnSpPr>
          <p:nvPr/>
        </p:nvCxnSpPr>
        <p:spPr>
          <a:xfrm flipH="1" flipV="1">
            <a:off x="15711421" y="4881415"/>
            <a:ext cx="4" cy="45517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7129639" y="1687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9" name="直線單箭頭接點 26"/>
          <p:cNvCxnSpPr>
            <a:stCxn id="112" idx="1"/>
            <a:endCxn id="118" idx="3"/>
          </p:cNvCxnSpPr>
          <p:nvPr/>
        </p:nvCxnSpPr>
        <p:spPr>
          <a:xfrm flipH="1" flipV="1">
            <a:off x="10509704" y="2387294"/>
            <a:ext cx="3213904" cy="2690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26"/>
          <p:cNvCxnSpPr>
            <a:stCxn id="277" idx="1"/>
            <a:endCxn id="118" idx="1"/>
          </p:cNvCxnSpPr>
          <p:nvPr/>
        </p:nvCxnSpPr>
        <p:spPr>
          <a:xfrm flipV="1">
            <a:off x="4950709" y="2387294"/>
            <a:ext cx="2178930" cy="15871862"/>
          </a:xfrm>
          <a:prstGeom prst="bentConnector5">
            <a:avLst>
              <a:gd name="adj1" fmla="val -154143"/>
              <a:gd name="adj2" fmla="val 100561"/>
              <a:gd name="adj3" fmla="val 89509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7354694" y="7243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1" name="直線單箭頭接點 26"/>
          <p:cNvCxnSpPr>
            <a:stCxn id="121" idx="0"/>
            <a:endCxn id="129" idx="3"/>
          </p:cNvCxnSpPr>
          <p:nvPr/>
        </p:nvCxnSpPr>
        <p:spPr>
          <a:xfrm rot="10800000">
            <a:off x="10734760" y="7943295"/>
            <a:ext cx="799993" cy="2215157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26"/>
          <p:cNvCxnSpPr>
            <a:stCxn id="269" idx="3"/>
            <a:endCxn id="129" idx="1"/>
          </p:cNvCxnSpPr>
          <p:nvPr/>
        </p:nvCxnSpPr>
        <p:spPr>
          <a:xfrm rot="5400000" flipH="1" flipV="1">
            <a:off x="4599657" y="6761035"/>
            <a:ext cx="1572777" cy="3937297"/>
          </a:xfrm>
          <a:prstGeom prst="bentConnector2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26"/>
          <p:cNvCxnSpPr>
            <a:stCxn id="197" idx="1"/>
            <a:endCxn id="240" idx="3"/>
          </p:cNvCxnSpPr>
          <p:nvPr/>
        </p:nvCxnSpPr>
        <p:spPr>
          <a:xfrm flipH="1">
            <a:off x="8406481" y="16501096"/>
            <a:ext cx="5718478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9411372" y="16627973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5936</TotalTime>
  <Words>183</Words>
  <Application>Microsoft Office PowerPoint</Application>
  <PresentationFormat>自訂</PresentationFormat>
  <Paragraphs>140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368</cp:revision>
  <dcterms:created xsi:type="dcterms:W3CDTF">2020-09-17T15:20:03Z</dcterms:created>
  <dcterms:modified xsi:type="dcterms:W3CDTF">2021-05-21T15:45:47Z</dcterms:modified>
</cp:coreProperties>
</file>