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282828"/>
    <a:srgbClr val="FF1193"/>
    <a:srgbClr val="CC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97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36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51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3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85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50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38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71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79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43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15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F1A3-FC73-41C0-964A-E2A1753806A7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267200" y="1600200"/>
              <a:ext cx="3657600" cy="365760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224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267200" y="1600200"/>
              <a:ext cx="3657600" cy="365760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875600" y="2208600"/>
              <a:ext cx="2440800" cy="2440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508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/>
          <p:cNvGrpSpPr/>
          <p:nvPr/>
        </p:nvGrpSpPr>
        <p:grpSpPr>
          <a:xfrm>
            <a:off x="3054927" y="554914"/>
            <a:ext cx="5322456" cy="5322892"/>
            <a:chOff x="2362199" y="124113"/>
            <a:chExt cx="6815317" cy="6815875"/>
          </a:xfrm>
        </p:grpSpPr>
        <p:grpSp>
          <p:nvGrpSpPr>
            <p:cNvPr id="5" name="群組 4"/>
            <p:cNvGrpSpPr/>
            <p:nvPr/>
          </p:nvGrpSpPr>
          <p:grpSpPr>
            <a:xfrm>
              <a:off x="2362199" y="124113"/>
              <a:ext cx="2272145" cy="2272145"/>
              <a:chOff x="3657600" y="990600"/>
              <a:chExt cx="4876800" cy="4876800"/>
            </a:xfrm>
          </p:grpSpPr>
          <p:pic>
            <p:nvPicPr>
              <p:cNvPr id="2" name="圖片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3" name="矩形 2"/>
              <p:cNvSpPr/>
              <p:nvPr/>
            </p:nvSpPr>
            <p:spPr>
              <a:xfrm>
                <a:off x="4267200" y="1600200"/>
                <a:ext cx="3657600" cy="36576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267200" y="1600200"/>
                <a:ext cx="2440801" cy="244080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4634344" y="124113"/>
              <a:ext cx="2272145" cy="2272145"/>
              <a:chOff x="4645890" y="1267691"/>
              <a:chExt cx="2272145" cy="2272145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4645890" y="1267691"/>
                <a:ext cx="2272145" cy="2272145"/>
                <a:chOff x="3657600" y="990600"/>
                <a:chExt cx="4876800" cy="4876800"/>
              </a:xfrm>
            </p:grpSpPr>
            <p:pic>
              <p:nvPicPr>
                <p:cNvPr id="7" name="圖片 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7600" y="990600"/>
                  <a:ext cx="4876800" cy="4876800"/>
                </a:xfrm>
                <a:prstGeom prst="rect">
                  <a:avLst/>
                </a:prstGeom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4267200" y="1600200"/>
                  <a:ext cx="3657600" cy="3657600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5212808" y="1551709"/>
                <a:ext cx="1137191" cy="113719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6905371" y="124113"/>
              <a:ext cx="2272145" cy="2272145"/>
              <a:chOff x="3657600" y="990600"/>
              <a:chExt cx="4876800" cy="4876800"/>
            </a:xfrm>
          </p:grpSpPr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4267200" y="1600200"/>
                <a:ext cx="3657600" cy="36576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484000" y="1600198"/>
                <a:ext cx="2440801" cy="244080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2362199" y="2396258"/>
              <a:ext cx="2272145" cy="2272145"/>
              <a:chOff x="3657600" y="990600"/>
              <a:chExt cx="4876800" cy="4876800"/>
            </a:xfrm>
          </p:grpSpPr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24" name="矩形 23"/>
              <p:cNvSpPr/>
              <p:nvPr/>
            </p:nvSpPr>
            <p:spPr>
              <a:xfrm>
                <a:off x="4267200" y="1600200"/>
                <a:ext cx="3657600" cy="36576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267200" y="2208598"/>
                <a:ext cx="2440801" cy="244080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4634344" y="2396258"/>
              <a:ext cx="2272145" cy="2272145"/>
              <a:chOff x="4645890" y="1267691"/>
              <a:chExt cx="2272145" cy="2272145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4645890" y="1267691"/>
                <a:ext cx="2272145" cy="2272145"/>
                <a:chOff x="3657600" y="990600"/>
                <a:chExt cx="4876800" cy="4876800"/>
              </a:xfrm>
            </p:grpSpPr>
            <p:pic>
              <p:nvPicPr>
                <p:cNvPr id="29" name="圖片 2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7600" y="990600"/>
                  <a:ext cx="4876800" cy="4876800"/>
                </a:xfrm>
                <a:prstGeom prst="rect">
                  <a:avLst/>
                </a:prstGeom>
              </p:spPr>
            </p:pic>
            <p:sp>
              <p:nvSpPr>
                <p:cNvPr id="30" name="矩形 29"/>
                <p:cNvSpPr/>
                <p:nvPr/>
              </p:nvSpPr>
              <p:spPr>
                <a:xfrm>
                  <a:off x="4267200" y="1600200"/>
                  <a:ext cx="3657600" cy="3657600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8" name="矩形 27"/>
              <p:cNvSpPr/>
              <p:nvPr/>
            </p:nvSpPr>
            <p:spPr>
              <a:xfrm>
                <a:off x="5212808" y="1835167"/>
                <a:ext cx="1137191" cy="113719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" name="群組 30"/>
            <p:cNvGrpSpPr/>
            <p:nvPr/>
          </p:nvGrpSpPr>
          <p:grpSpPr>
            <a:xfrm>
              <a:off x="6905371" y="2396258"/>
              <a:ext cx="2272145" cy="2272145"/>
              <a:chOff x="3657600" y="990600"/>
              <a:chExt cx="4876800" cy="4876800"/>
            </a:xfrm>
          </p:grpSpPr>
          <p:pic>
            <p:nvPicPr>
              <p:cNvPr id="32" name="圖片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33" name="矩形 32"/>
              <p:cNvSpPr/>
              <p:nvPr/>
            </p:nvSpPr>
            <p:spPr>
              <a:xfrm>
                <a:off x="4267200" y="1600200"/>
                <a:ext cx="3657600" cy="36576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484000" y="2208598"/>
                <a:ext cx="2440801" cy="244080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" name="群組 34"/>
            <p:cNvGrpSpPr/>
            <p:nvPr/>
          </p:nvGrpSpPr>
          <p:grpSpPr>
            <a:xfrm>
              <a:off x="2362199" y="4667843"/>
              <a:ext cx="2272145" cy="2272145"/>
              <a:chOff x="3657600" y="990600"/>
              <a:chExt cx="4876800" cy="4876800"/>
            </a:xfrm>
          </p:grpSpPr>
          <p:pic>
            <p:nvPicPr>
              <p:cNvPr id="36" name="圖片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37" name="矩形 36"/>
              <p:cNvSpPr/>
              <p:nvPr/>
            </p:nvSpPr>
            <p:spPr>
              <a:xfrm>
                <a:off x="4267200" y="1600200"/>
                <a:ext cx="3657600" cy="36576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267200" y="2817000"/>
                <a:ext cx="2440801" cy="244080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4634344" y="4667843"/>
              <a:ext cx="2272145" cy="2272145"/>
              <a:chOff x="4645890" y="1267691"/>
              <a:chExt cx="2272145" cy="2272145"/>
            </a:xfrm>
          </p:grpSpPr>
          <p:grpSp>
            <p:nvGrpSpPr>
              <p:cNvPr id="40" name="群組 39"/>
              <p:cNvGrpSpPr/>
              <p:nvPr/>
            </p:nvGrpSpPr>
            <p:grpSpPr>
              <a:xfrm>
                <a:off x="4645890" y="1267691"/>
                <a:ext cx="2272145" cy="2272145"/>
                <a:chOff x="3657600" y="990600"/>
                <a:chExt cx="4876800" cy="4876800"/>
              </a:xfrm>
            </p:grpSpPr>
            <p:pic>
              <p:nvPicPr>
                <p:cNvPr id="42" name="圖片 4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7600" y="990600"/>
                  <a:ext cx="4876800" cy="4876800"/>
                </a:xfrm>
                <a:prstGeom prst="rect">
                  <a:avLst/>
                </a:prstGeom>
              </p:spPr>
            </p:pic>
            <p:sp>
              <p:nvSpPr>
                <p:cNvPr id="43" name="矩形 42"/>
                <p:cNvSpPr/>
                <p:nvPr/>
              </p:nvSpPr>
              <p:spPr>
                <a:xfrm>
                  <a:off x="4267200" y="1600200"/>
                  <a:ext cx="3657600" cy="3657600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1" name="矩形 40"/>
              <p:cNvSpPr/>
              <p:nvPr/>
            </p:nvSpPr>
            <p:spPr>
              <a:xfrm>
                <a:off x="5212808" y="2123297"/>
                <a:ext cx="1137191" cy="113719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6905371" y="4667843"/>
              <a:ext cx="2272145" cy="2272145"/>
              <a:chOff x="3657600" y="990600"/>
              <a:chExt cx="4876800" cy="4876800"/>
            </a:xfrm>
          </p:grpSpPr>
          <p:pic>
            <p:nvPicPr>
              <p:cNvPr id="45" name="圖片 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46" name="矩形 45"/>
              <p:cNvSpPr/>
              <p:nvPr/>
            </p:nvSpPr>
            <p:spPr>
              <a:xfrm>
                <a:off x="4267200" y="1600200"/>
                <a:ext cx="3657600" cy="36576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484000" y="2816997"/>
                <a:ext cx="2440801" cy="244080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579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3054923" y="554913"/>
            <a:ext cx="3548889" cy="3550902"/>
            <a:chOff x="3054923" y="554913"/>
            <a:chExt cx="3548889" cy="3550902"/>
          </a:xfrm>
        </p:grpSpPr>
        <p:grpSp>
          <p:nvGrpSpPr>
            <p:cNvPr id="5" name="群組 4"/>
            <p:cNvGrpSpPr/>
            <p:nvPr/>
          </p:nvGrpSpPr>
          <p:grpSpPr>
            <a:xfrm>
              <a:off x="3054927" y="554914"/>
              <a:ext cx="1774443" cy="1774443"/>
              <a:chOff x="3657600" y="990600"/>
              <a:chExt cx="4876800" cy="4876800"/>
            </a:xfrm>
          </p:grpSpPr>
          <p:pic>
            <p:nvPicPr>
              <p:cNvPr id="2" name="圖片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3" name="矩形 2"/>
              <p:cNvSpPr/>
              <p:nvPr/>
            </p:nvSpPr>
            <p:spPr>
              <a:xfrm>
                <a:off x="4267200" y="1600200"/>
                <a:ext cx="3657600" cy="36576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267200" y="1600200"/>
                <a:ext cx="2440801" cy="244080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9" name="群組 48"/>
            <p:cNvGrpSpPr/>
            <p:nvPr/>
          </p:nvGrpSpPr>
          <p:grpSpPr>
            <a:xfrm rot="5400000">
              <a:off x="4829369" y="554913"/>
              <a:ext cx="1774443" cy="1774443"/>
              <a:chOff x="3657600" y="990600"/>
              <a:chExt cx="4876800" cy="4876800"/>
            </a:xfrm>
          </p:grpSpPr>
          <p:pic>
            <p:nvPicPr>
              <p:cNvPr id="50" name="圖片 4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51" name="矩形 50"/>
              <p:cNvSpPr/>
              <p:nvPr/>
            </p:nvSpPr>
            <p:spPr>
              <a:xfrm>
                <a:off x="4267200" y="1600200"/>
                <a:ext cx="3657600" cy="36576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267200" y="1600200"/>
                <a:ext cx="2440801" cy="244080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 rot="10800000">
              <a:off x="4829368" y="2331372"/>
              <a:ext cx="1774443" cy="1774443"/>
              <a:chOff x="3657600" y="990600"/>
              <a:chExt cx="4876800" cy="4876800"/>
            </a:xfrm>
          </p:grpSpPr>
          <p:pic>
            <p:nvPicPr>
              <p:cNvPr id="54" name="圖片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55" name="矩形 54"/>
              <p:cNvSpPr/>
              <p:nvPr/>
            </p:nvSpPr>
            <p:spPr>
              <a:xfrm>
                <a:off x="4267200" y="1600200"/>
                <a:ext cx="3657600" cy="36576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267200" y="1600200"/>
                <a:ext cx="2440801" cy="244080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7" name="群組 56"/>
            <p:cNvGrpSpPr/>
            <p:nvPr/>
          </p:nvGrpSpPr>
          <p:grpSpPr>
            <a:xfrm rot="16200000">
              <a:off x="3054923" y="2331372"/>
              <a:ext cx="1774443" cy="1774443"/>
              <a:chOff x="3657600" y="990600"/>
              <a:chExt cx="4876800" cy="4876800"/>
            </a:xfrm>
          </p:grpSpPr>
          <p:pic>
            <p:nvPicPr>
              <p:cNvPr id="58" name="圖片 5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59" name="矩形 58"/>
              <p:cNvSpPr/>
              <p:nvPr/>
            </p:nvSpPr>
            <p:spPr>
              <a:xfrm>
                <a:off x="4267200" y="1600200"/>
                <a:ext cx="3657600" cy="36576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267200" y="1600200"/>
                <a:ext cx="2440801" cy="244080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805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圓角矩形 17"/>
          <p:cNvSpPr/>
          <p:nvPr/>
        </p:nvSpPr>
        <p:spPr>
          <a:xfrm>
            <a:off x="825039" y="614767"/>
            <a:ext cx="2613660" cy="400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(256,256,2)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825039" y="1318664"/>
            <a:ext cx="2613660" cy="400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(256,256,32)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1015537" y="2072091"/>
            <a:ext cx="2232660" cy="400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(128,128,64)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1195559" y="2815993"/>
            <a:ext cx="1872615" cy="400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(64,64,128)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1335576" y="3559895"/>
            <a:ext cx="1592580" cy="400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(32,32,256)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1427015" y="4303797"/>
            <a:ext cx="1409701" cy="400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(16,16,512)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18" idx="2"/>
            <a:endCxn id="33" idx="0"/>
          </p:cNvCxnSpPr>
          <p:nvPr/>
        </p:nvCxnSpPr>
        <p:spPr>
          <a:xfrm>
            <a:off x="2131869" y="1014817"/>
            <a:ext cx="0" cy="30384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33" idx="2"/>
            <a:endCxn id="34" idx="0"/>
          </p:cNvCxnSpPr>
          <p:nvPr/>
        </p:nvCxnSpPr>
        <p:spPr>
          <a:xfrm flipH="1">
            <a:off x="2131867" y="1718714"/>
            <a:ext cx="2" cy="35337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4" idx="2"/>
            <a:endCxn id="35" idx="0"/>
          </p:cNvCxnSpPr>
          <p:nvPr/>
        </p:nvCxnSpPr>
        <p:spPr>
          <a:xfrm>
            <a:off x="2131867" y="2472141"/>
            <a:ext cx="0" cy="34385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5" idx="2"/>
            <a:endCxn id="36" idx="0"/>
          </p:cNvCxnSpPr>
          <p:nvPr/>
        </p:nvCxnSpPr>
        <p:spPr>
          <a:xfrm flipH="1">
            <a:off x="2131866" y="3216043"/>
            <a:ext cx="1" cy="34385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6" idx="2"/>
            <a:endCxn id="37" idx="0"/>
          </p:cNvCxnSpPr>
          <p:nvPr/>
        </p:nvCxnSpPr>
        <p:spPr>
          <a:xfrm>
            <a:off x="2131866" y="3959945"/>
            <a:ext cx="0" cy="34385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4" idx="3"/>
            <a:endCxn id="49" idx="1"/>
          </p:cNvCxnSpPr>
          <p:nvPr/>
        </p:nvCxnSpPr>
        <p:spPr>
          <a:xfrm flipV="1">
            <a:off x="3248197" y="1518689"/>
            <a:ext cx="1040132" cy="753427"/>
          </a:xfrm>
          <a:prstGeom prst="bentConnector3">
            <a:avLst>
              <a:gd name="adj1" fmla="val 35348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4288329" y="1318664"/>
            <a:ext cx="2232660" cy="400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(128,128,120)</a:t>
            </a:r>
            <a:endParaRPr lang="zh-TW" altLang="en-US" dirty="0"/>
          </a:p>
        </p:txBody>
      </p:sp>
      <p:cxnSp>
        <p:nvCxnSpPr>
          <p:cNvPr id="51" name="直線單箭頭接點 45"/>
          <p:cNvCxnSpPr>
            <a:stCxn id="35" idx="3"/>
            <a:endCxn id="49" idx="1"/>
          </p:cNvCxnSpPr>
          <p:nvPr/>
        </p:nvCxnSpPr>
        <p:spPr>
          <a:xfrm flipV="1">
            <a:off x="3068174" y="1518689"/>
            <a:ext cx="1220155" cy="1497329"/>
          </a:xfrm>
          <a:prstGeom prst="bentConnector3">
            <a:avLst>
              <a:gd name="adj1" fmla="val 44536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45"/>
          <p:cNvCxnSpPr>
            <a:stCxn id="36" idx="3"/>
            <a:endCxn id="49" idx="1"/>
          </p:cNvCxnSpPr>
          <p:nvPr/>
        </p:nvCxnSpPr>
        <p:spPr>
          <a:xfrm flipV="1">
            <a:off x="2928156" y="1518689"/>
            <a:ext cx="1360173" cy="2241231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45"/>
          <p:cNvCxnSpPr>
            <a:stCxn id="37" idx="3"/>
            <a:endCxn id="49" idx="1"/>
          </p:cNvCxnSpPr>
          <p:nvPr/>
        </p:nvCxnSpPr>
        <p:spPr>
          <a:xfrm flipV="1">
            <a:off x="2836716" y="1518689"/>
            <a:ext cx="1451613" cy="2985133"/>
          </a:xfrm>
          <a:prstGeom prst="bentConnector3">
            <a:avLst>
              <a:gd name="adj1" fmla="val 53675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4288329" y="2067328"/>
            <a:ext cx="2232660" cy="400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(128,128,32)</a:t>
            </a:r>
            <a:endParaRPr lang="zh-TW" altLang="en-US" dirty="0"/>
          </a:p>
        </p:txBody>
      </p:sp>
      <p:sp>
        <p:nvSpPr>
          <p:cNvPr id="78" name="圓角矩形 77"/>
          <p:cNvSpPr/>
          <p:nvPr/>
        </p:nvSpPr>
        <p:spPr>
          <a:xfrm>
            <a:off x="4288329" y="2815993"/>
            <a:ext cx="2232660" cy="400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(128,128,32)</a:t>
            </a:r>
            <a:endParaRPr lang="zh-TW" altLang="en-US" dirty="0"/>
          </a:p>
        </p:txBody>
      </p:sp>
      <p:sp>
        <p:nvSpPr>
          <p:cNvPr id="79" name="圓角矩形 78"/>
          <p:cNvSpPr/>
          <p:nvPr/>
        </p:nvSpPr>
        <p:spPr>
          <a:xfrm>
            <a:off x="4288329" y="3559895"/>
            <a:ext cx="2232660" cy="400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(128,128,32)</a:t>
            </a:r>
            <a:endParaRPr lang="zh-TW" altLang="en-US" dirty="0"/>
          </a:p>
        </p:txBody>
      </p:sp>
      <p:sp>
        <p:nvSpPr>
          <p:cNvPr id="80" name="圓角矩形 79"/>
          <p:cNvSpPr/>
          <p:nvPr/>
        </p:nvSpPr>
        <p:spPr>
          <a:xfrm>
            <a:off x="4288329" y="4303797"/>
            <a:ext cx="2232660" cy="400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(128,128,32)</a:t>
            </a:r>
            <a:endParaRPr lang="zh-TW" altLang="en-US" dirty="0"/>
          </a:p>
        </p:txBody>
      </p:sp>
      <p:cxnSp>
        <p:nvCxnSpPr>
          <p:cNvPr id="81" name="直線單箭頭接點 80"/>
          <p:cNvCxnSpPr>
            <a:stCxn id="49" idx="2"/>
            <a:endCxn id="77" idx="0"/>
          </p:cNvCxnSpPr>
          <p:nvPr/>
        </p:nvCxnSpPr>
        <p:spPr>
          <a:xfrm>
            <a:off x="5404659" y="1718714"/>
            <a:ext cx="0" cy="348614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77" idx="2"/>
            <a:endCxn id="78" idx="0"/>
          </p:cNvCxnSpPr>
          <p:nvPr/>
        </p:nvCxnSpPr>
        <p:spPr>
          <a:xfrm>
            <a:off x="5404659" y="2467378"/>
            <a:ext cx="0" cy="34861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78" idx="2"/>
            <a:endCxn id="79" idx="0"/>
          </p:cNvCxnSpPr>
          <p:nvPr/>
        </p:nvCxnSpPr>
        <p:spPr>
          <a:xfrm>
            <a:off x="5404659" y="3216043"/>
            <a:ext cx="0" cy="34385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79" idx="2"/>
            <a:endCxn id="80" idx="0"/>
          </p:cNvCxnSpPr>
          <p:nvPr/>
        </p:nvCxnSpPr>
        <p:spPr>
          <a:xfrm>
            <a:off x="5404659" y="3959945"/>
            <a:ext cx="0" cy="34385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/>
        </p:nvSpPr>
        <p:spPr>
          <a:xfrm>
            <a:off x="7374426" y="1318664"/>
            <a:ext cx="2232660" cy="400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(128,128,128)</a:t>
            </a:r>
            <a:endParaRPr lang="zh-TW" altLang="en-US" dirty="0"/>
          </a:p>
        </p:txBody>
      </p:sp>
      <p:cxnSp>
        <p:nvCxnSpPr>
          <p:cNvPr id="94" name="直線單箭頭接點 45"/>
          <p:cNvCxnSpPr>
            <a:stCxn id="80" idx="3"/>
            <a:endCxn id="93" idx="1"/>
          </p:cNvCxnSpPr>
          <p:nvPr/>
        </p:nvCxnSpPr>
        <p:spPr>
          <a:xfrm flipV="1">
            <a:off x="6520989" y="1518689"/>
            <a:ext cx="853437" cy="2985133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45"/>
          <p:cNvCxnSpPr>
            <a:stCxn id="79" idx="3"/>
            <a:endCxn id="93" idx="1"/>
          </p:cNvCxnSpPr>
          <p:nvPr/>
        </p:nvCxnSpPr>
        <p:spPr>
          <a:xfrm flipV="1">
            <a:off x="6520989" y="1518689"/>
            <a:ext cx="853437" cy="2241231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45"/>
          <p:cNvCxnSpPr>
            <a:stCxn id="78" idx="3"/>
            <a:endCxn id="93" idx="1"/>
          </p:cNvCxnSpPr>
          <p:nvPr/>
        </p:nvCxnSpPr>
        <p:spPr>
          <a:xfrm flipV="1">
            <a:off x="6520989" y="1518689"/>
            <a:ext cx="853437" cy="1497329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7" idx="3"/>
            <a:endCxn id="93" idx="1"/>
          </p:cNvCxnSpPr>
          <p:nvPr/>
        </p:nvCxnSpPr>
        <p:spPr>
          <a:xfrm flipV="1">
            <a:off x="6520989" y="1518689"/>
            <a:ext cx="853437" cy="748664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7374426" y="2067328"/>
            <a:ext cx="2232660" cy="400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(128,128,128)</a:t>
            </a:r>
            <a:endParaRPr lang="zh-TW" altLang="en-US" dirty="0"/>
          </a:p>
        </p:txBody>
      </p:sp>
      <p:cxnSp>
        <p:nvCxnSpPr>
          <p:cNvPr id="110" name="直線單箭頭接點 109"/>
          <p:cNvCxnSpPr>
            <a:stCxn id="93" idx="2"/>
            <a:endCxn id="106" idx="0"/>
          </p:cNvCxnSpPr>
          <p:nvPr/>
        </p:nvCxnSpPr>
        <p:spPr>
          <a:xfrm>
            <a:off x="8490756" y="1718714"/>
            <a:ext cx="0" cy="348614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106" idx="2"/>
            <a:endCxn id="129" idx="0"/>
          </p:cNvCxnSpPr>
          <p:nvPr/>
        </p:nvCxnSpPr>
        <p:spPr>
          <a:xfrm flipH="1">
            <a:off x="8490755" y="2467378"/>
            <a:ext cx="1" cy="358024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140" idx="2"/>
            <a:endCxn id="143" idx="0"/>
          </p:cNvCxnSpPr>
          <p:nvPr/>
        </p:nvCxnSpPr>
        <p:spPr>
          <a:xfrm>
            <a:off x="8490755" y="3975268"/>
            <a:ext cx="0" cy="32261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143" idx="2"/>
            <a:endCxn id="146" idx="0"/>
          </p:cNvCxnSpPr>
          <p:nvPr/>
        </p:nvCxnSpPr>
        <p:spPr>
          <a:xfrm>
            <a:off x="8490755" y="4697933"/>
            <a:ext cx="0" cy="34739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圓角矩形 128"/>
          <p:cNvSpPr/>
          <p:nvPr/>
        </p:nvSpPr>
        <p:spPr>
          <a:xfrm>
            <a:off x="8250204" y="2825402"/>
            <a:ext cx="481102" cy="4000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dirty="0"/>
          </a:p>
        </p:txBody>
      </p:sp>
      <p:cxnSp>
        <p:nvCxnSpPr>
          <p:cNvPr id="132" name="直線單箭頭接點 45"/>
          <p:cNvCxnSpPr>
            <a:stCxn id="33" idx="1"/>
            <a:endCxn id="129" idx="3"/>
          </p:cNvCxnSpPr>
          <p:nvPr/>
        </p:nvCxnSpPr>
        <p:spPr>
          <a:xfrm rot="10800000" flipH="1" flipV="1">
            <a:off x="825038" y="1518689"/>
            <a:ext cx="7906267" cy="1506738"/>
          </a:xfrm>
          <a:prstGeom prst="bentConnector5">
            <a:avLst>
              <a:gd name="adj1" fmla="val -2891"/>
              <a:gd name="adj2" fmla="val -83022"/>
              <a:gd name="adj3" fmla="val 116092"/>
            </a:avLst>
          </a:prstGeom>
          <a:ln w="63500">
            <a:solidFill>
              <a:srgbClr val="28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stCxn id="129" idx="2"/>
            <a:endCxn id="140" idx="0"/>
          </p:cNvCxnSpPr>
          <p:nvPr/>
        </p:nvCxnSpPr>
        <p:spPr>
          <a:xfrm>
            <a:off x="8490755" y="3225452"/>
            <a:ext cx="0" cy="349766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圓角矩形 139"/>
          <p:cNvSpPr/>
          <p:nvPr/>
        </p:nvSpPr>
        <p:spPr>
          <a:xfrm>
            <a:off x="7183925" y="3575218"/>
            <a:ext cx="2613660" cy="400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(256,256,32)</a:t>
            </a:r>
            <a:endParaRPr lang="zh-TW" altLang="en-US" dirty="0"/>
          </a:p>
        </p:txBody>
      </p:sp>
      <p:sp>
        <p:nvSpPr>
          <p:cNvPr id="143" name="圓角矩形 142"/>
          <p:cNvSpPr/>
          <p:nvPr/>
        </p:nvSpPr>
        <p:spPr>
          <a:xfrm>
            <a:off x="7183925" y="4297883"/>
            <a:ext cx="2613660" cy="400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(256,256,32)</a:t>
            </a:r>
            <a:endParaRPr lang="zh-TW" altLang="en-US" dirty="0"/>
          </a:p>
        </p:txBody>
      </p:sp>
      <p:sp>
        <p:nvSpPr>
          <p:cNvPr id="146" name="圓角矩形 145"/>
          <p:cNvSpPr/>
          <p:nvPr/>
        </p:nvSpPr>
        <p:spPr>
          <a:xfrm>
            <a:off x="7183925" y="5045326"/>
            <a:ext cx="2613660" cy="400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output</a:t>
            </a:r>
            <a:r>
              <a:rPr lang="zh-TW" altLang="en-US" dirty="0"/>
              <a:t>：</a:t>
            </a:r>
            <a:r>
              <a:rPr lang="en-US" altLang="zh-TW" dirty="0" smtClean="0"/>
              <a:t>(256,256,3)</a:t>
            </a:r>
            <a:endParaRPr lang="zh-TW" altLang="en-US" dirty="0"/>
          </a:p>
        </p:txBody>
      </p:sp>
      <p:cxnSp>
        <p:nvCxnSpPr>
          <p:cNvPr id="150" name="直線單箭頭接點 149"/>
          <p:cNvCxnSpPr/>
          <p:nvPr/>
        </p:nvCxnSpPr>
        <p:spPr>
          <a:xfrm>
            <a:off x="1250081" y="5216161"/>
            <a:ext cx="2179749" cy="0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圓角矩形 151"/>
              <p:cNvSpPr/>
              <p:nvPr/>
            </p:nvSpPr>
            <p:spPr>
              <a:xfrm>
                <a:off x="1250081" y="5216160"/>
                <a:ext cx="1751737" cy="944495"/>
              </a:xfrm>
              <a:prstGeom prst="roundRect">
                <a:avLst>
                  <a:gd name="adj" fmla="val 689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zh-TW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conv</m:t>
                              </m:r>
                            </m:e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𝐵𝑁</m:t>
                              </m:r>
                            </m:e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𝑚𝑖𝑠h</m:t>
                              </m:r>
                            </m:e>
                          </m:eqAr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TW" dirty="0" smtClean="0"/>
              </a:p>
              <a:p>
                <a:pPr algn="ctr"/>
                <a:endParaRPr lang="zh-TW" altLang="en-US" dirty="0"/>
              </a:p>
            </p:txBody>
          </p:sp>
        </mc:Choice>
        <mc:Fallback>
          <p:sp>
            <p:nvSpPr>
              <p:cNvPr id="152" name="圓角矩形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081" y="5216160"/>
                <a:ext cx="1751737" cy="944495"/>
              </a:xfrm>
              <a:prstGeom prst="roundRect">
                <a:avLst>
                  <a:gd name="adj" fmla="val 689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線單箭頭接點 157"/>
          <p:cNvCxnSpPr/>
          <p:nvPr/>
        </p:nvCxnSpPr>
        <p:spPr>
          <a:xfrm>
            <a:off x="3769146" y="5216161"/>
            <a:ext cx="2179749" cy="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圓角矩形 158"/>
              <p:cNvSpPr/>
              <p:nvPr/>
            </p:nvSpPr>
            <p:spPr>
              <a:xfrm>
                <a:off x="3769146" y="5216160"/>
                <a:ext cx="1751737" cy="512315"/>
              </a:xfrm>
              <a:prstGeom prst="roundRect">
                <a:avLst>
                  <a:gd name="adj" fmla="val 6894"/>
                </a:avLst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𝑖𝑥𝑒𝑙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𝑠h𝑢𝑓𝑓𝑙𝑒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9" name="圓角矩形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146" y="5216160"/>
                <a:ext cx="1751737" cy="512315"/>
              </a:xfrm>
              <a:prstGeom prst="roundRect">
                <a:avLst>
                  <a:gd name="adj" fmla="val 689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45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立方體 1"/>
          <p:cNvSpPr/>
          <p:nvPr/>
        </p:nvSpPr>
        <p:spPr>
          <a:xfrm>
            <a:off x="2373745" y="761418"/>
            <a:ext cx="1089891" cy="692727"/>
          </a:xfrm>
          <a:prstGeom prst="cub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立方體 46"/>
          <p:cNvSpPr/>
          <p:nvPr/>
        </p:nvSpPr>
        <p:spPr>
          <a:xfrm>
            <a:off x="3463636" y="1454145"/>
            <a:ext cx="1089891" cy="692727"/>
          </a:xfrm>
          <a:prstGeom prst="cube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立方體 47"/>
          <p:cNvSpPr/>
          <p:nvPr/>
        </p:nvSpPr>
        <p:spPr>
          <a:xfrm>
            <a:off x="4553527" y="2146872"/>
            <a:ext cx="1089891" cy="692727"/>
          </a:xfrm>
          <a:prstGeom prst="cube">
            <a:avLst/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立方體 49"/>
          <p:cNvSpPr/>
          <p:nvPr/>
        </p:nvSpPr>
        <p:spPr>
          <a:xfrm>
            <a:off x="5643418" y="2839599"/>
            <a:ext cx="1089891" cy="692727"/>
          </a:xfrm>
          <a:prstGeom prst="cub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/>
          <p:cNvCxnSpPr>
            <a:stCxn id="2" idx="4"/>
            <a:endCxn id="47" idx="0"/>
          </p:cNvCxnSpPr>
          <p:nvPr/>
        </p:nvCxnSpPr>
        <p:spPr>
          <a:xfrm>
            <a:off x="3290454" y="1194372"/>
            <a:ext cx="804718" cy="259773"/>
          </a:xfrm>
          <a:prstGeom prst="bentConnector2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1"/>
          <p:cNvCxnSpPr>
            <a:stCxn id="47" idx="4"/>
            <a:endCxn id="48" idx="0"/>
          </p:cNvCxnSpPr>
          <p:nvPr/>
        </p:nvCxnSpPr>
        <p:spPr>
          <a:xfrm>
            <a:off x="4380345" y="1887099"/>
            <a:ext cx="804718" cy="259773"/>
          </a:xfrm>
          <a:prstGeom prst="bentConnector2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1"/>
          <p:cNvCxnSpPr>
            <a:stCxn id="48" idx="4"/>
            <a:endCxn id="50" idx="0"/>
          </p:cNvCxnSpPr>
          <p:nvPr/>
        </p:nvCxnSpPr>
        <p:spPr>
          <a:xfrm>
            <a:off x="5470236" y="2579826"/>
            <a:ext cx="804718" cy="259773"/>
          </a:xfrm>
          <a:prstGeom prst="bentConnector2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立方體 62"/>
          <p:cNvSpPr/>
          <p:nvPr/>
        </p:nvSpPr>
        <p:spPr>
          <a:xfrm>
            <a:off x="2893288" y="3773053"/>
            <a:ext cx="1089891" cy="692727"/>
          </a:xfrm>
          <a:prstGeom prst="cub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立方體 65"/>
          <p:cNvSpPr/>
          <p:nvPr/>
        </p:nvSpPr>
        <p:spPr>
          <a:xfrm>
            <a:off x="3809998" y="3773052"/>
            <a:ext cx="1089891" cy="692727"/>
          </a:xfrm>
          <a:prstGeom prst="cube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立方體 66"/>
          <p:cNvSpPr/>
          <p:nvPr/>
        </p:nvSpPr>
        <p:spPr>
          <a:xfrm>
            <a:off x="4726708" y="3773051"/>
            <a:ext cx="1089891" cy="692727"/>
          </a:xfrm>
          <a:prstGeom prst="cube">
            <a:avLst/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立方體 67"/>
          <p:cNvSpPr/>
          <p:nvPr/>
        </p:nvSpPr>
        <p:spPr>
          <a:xfrm>
            <a:off x="5643418" y="3773051"/>
            <a:ext cx="1089891" cy="692727"/>
          </a:xfrm>
          <a:prstGeom prst="cub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51"/>
          <p:cNvCxnSpPr>
            <a:stCxn id="2" idx="3"/>
            <a:endCxn id="63" idx="1"/>
          </p:cNvCxnSpPr>
          <p:nvPr/>
        </p:nvCxnSpPr>
        <p:spPr>
          <a:xfrm rot="16200000" flipH="1">
            <a:off x="1845826" y="2440418"/>
            <a:ext cx="2492090" cy="519543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51"/>
          <p:cNvCxnSpPr>
            <a:stCxn id="47" idx="3"/>
            <a:endCxn id="66" idx="1"/>
          </p:cNvCxnSpPr>
          <p:nvPr/>
        </p:nvCxnSpPr>
        <p:spPr>
          <a:xfrm rot="16200000" flipH="1">
            <a:off x="3195491" y="2873372"/>
            <a:ext cx="1799362" cy="346362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51"/>
          <p:cNvCxnSpPr>
            <a:stCxn id="48" idx="3"/>
            <a:endCxn id="67" idx="1"/>
          </p:cNvCxnSpPr>
          <p:nvPr/>
        </p:nvCxnSpPr>
        <p:spPr>
          <a:xfrm rot="16200000" flipH="1">
            <a:off x="4545155" y="3306325"/>
            <a:ext cx="1106634" cy="17318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51"/>
          <p:cNvCxnSpPr>
            <a:stCxn id="50" idx="3"/>
            <a:endCxn id="68" idx="1"/>
          </p:cNvCxnSpPr>
          <p:nvPr/>
        </p:nvCxnSpPr>
        <p:spPr>
          <a:xfrm>
            <a:off x="6101773" y="3532326"/>
            <a:ext cx="0" cy="4139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立方體 94"/>
          <p:cNvSpPr/>
          <p:nvPr/>
        </p:nvSpPr>
        <p:spPr>
          <a:xfrm>
            <a:off x="7387937" y="3773051"/>
            <a:ext cx="1089891" cy="692727"/>
          </a:xfrm>
          <a:prstGeom prst="cube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6" name="直線單箭頭接點 51"/>
          <p:cNvCxnSpPr>
            <a:stCxn id="68" idx="4"/>
            <a:endCxn id="95" idx="2"/>
          </p:cNvCxnSpPr>
          <p:nvPr/>
        </p:nvCxnSpPr>
        <p:spPr>
          <a:xfrm>
            <a:off x="6560127" y="4206005"/>
            <a:ext cx="827810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05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57</Words>
  <Application>Microsoft Office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黃仁鴻</cp:lastModifiedBy>
  <cp:revision>13</cp:revision>
  <dcterms:created xsi:type="dcterms:W3CDTF">2020-11-15T04:32:20Z</dcterms:created>
  <dcterms:modified xsi:type="dcterms:W3CDTF">2021-01-10T12:39:55Z</dcterms:modified>
</cp:coreProperties>
</file>