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4" r:id="rId3"/>
    <p:sldId id="278" r:id="rId4"/>
    <p:sldId id="275" r:id="rId5"/>
    <p:sldId id="276" r:id="rId6"/>
    <p:sldId id="277" r:id="rId7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82828"/>
    <a:srgbClr val="21C5FF"/>
    <a:srgbClr val="8BC167"/>
    <a:srgbClr val="9DC3E6"/>
    <a:srgbClr val="B482DA"/>
    <a:srgbClr val="FFABCD"/>
    <a:srgbClr val="FF5B9D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>
        <p:scale>
          <a:sx n="75" d="100"/>
          <a:sy n="75" d="100"/>
        </p:scale>
        <p:origin x="-19" y="-1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3667760" y="9560820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975359" y="6357823"/>
            <a:ext cx="958234" cy="822895"/>
            <a:chOff x="5745866" y="3677985"/>
            <a:chExt cx="958234" cy="822895"/>
          </a:xfrm>
        </p:grpSpPr>
        <p:sp>
          <p:nvSpPr>
            <p:cNvPr id="5" name="立方體 4"/>
            <p:cNvSpPr/>
            <p:nvPr/>
          </p:nvSpPr>
          <p:spPr>
            <a:xfrm>
              <a:off x="5745867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5745866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5753873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立方體 34"/>
            <p:cNvSpPr/>
            <p:nvPr/>
          </p:nvSpPr>
          <p:spPr>
            <a:xfrm>
              <a:off x="60691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60691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60771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63866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3866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63946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立方體 40"/>
          <p:cNvSpPr/>
          <p:nvPr/>
        </p:nvSpPr>
        <p:spPr>
          <a:xfrm>
            <a:off x="5986801" y="7802943"/>
            <a:ext cx="935350" cy="822895"/>
          </a:xfrm>
          <a:prstGeom prst="cube">
            <a:avLst>
              <a:gd name="adj" fmla="val 8702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5822005" y="9524474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/>
          <p:cNvSpPr/>
          <p:nvPr/>
        </p:nvSpPr>
        <p:spPr>
          <a:xfrm>
            <a:off x="7794474" y="6219885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41" idx="1"/>
            <a:endCxn id="35" idx="3"/>
          </p:cNvCxnSpPr>
          <p:nvPr/>
        </p:nvCxnSpPr>
        <p:spPr>
          <a:xfrm flipV="1">
            <a:off x="6418672" y="7180718"/>
            <a:ext cx="379" cy="693833"/>
          </a:xfrm>
          <a:prstGeom prst="straightConnector1">
            <a:avLst/>
          </a:prstGeom>
          <a:ln w="57150">
            <a:gradFill>
              <a:gsLst>
                <a:gs pos="0">
                  <a:srgbClr val="7030A0"/>
                </a:gs>
                <a:gs pos="25000">
                  <a:srgbClr val="B482DA"/>
                </a:gs>
                <a:gs pos="63000">
                  <a:srgbClr val="B482DA"/>
                </a:gs>
                <a:gs pos="85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9" idx="4"/>
            <a:endCxn id="43" idx="2"/>
          </p:cNvCxnSpPr>
          <p:nvPr/>
        </p:nvCxnSpPr>
        <p:spPr>
          <a:xfrm flipV="1">
            <a:off x="6857006" y="6801839"/>
            <a:ext cx="937468" cy="1689"/>
          </a:xfrm>
          <a:prstGeom prst="straightConnector1">
            <a:avLst/>
          </a:prstGeom>
          <a:ln w="57150">
            <a:solidFill>
              <a:srgbClr val="8BC1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1"/>
            <a:endCxn id="41" idx="3"/>
          </p:cNvCxnSpPr>
          <p:nvPr/>
        </p:nvCxnSpPr>
        <p:spPr>
          <a:xfrm flipV="1">
            <a:off x="6413902" y="8625838"/>
            <a:ext cx="4770" cy="96377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28000">
                  <a:srgbClr val="21C5FF"/>
                </a:gs>
                <a:gs pos="61000">
                  <a:srgbClr val="21C5FF"/>
                </a:gs>
                <a:gs pos="83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2" idx="4"/>
            <a:endCxn id="46" idx="2"/>
          </p:cNvCxnSpPr>
          <p:nvPr/>
        </p:nvCxnSpPr>
        <p:spPr>
          <a:xfrm>
            <a:off x="7005799" y="10106428"/>
            <a:ext cx="787970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9945192" y="9670049"/>
            <a:ext cx="1267727" cy="1107688"/>
            <a:chOff x="9606008" y="7191626"/>
            <a:chExt cx="1267727" cy="1107688"/>
          </a:xfrm>
        </p:grpSpPr>
        <p:sp>
          <p:nvSpPr>
            <p:cNvPr id="73" name="立方體 72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立方體 82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0058778" y="6210970"/>
            <a:ext cx="1267727" cy="1107688"/>
            <a:chOff x="9606008" y="7191626"/>
            <a:chExt cx="1267727" cy="1107688"/>
          </a:xfrm>
        </p:grpSpPr>
        <p:sp>
          <p:nvSpPr>
            <p:cNvPr id="101" name="立方體 100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立方體 104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立方體 105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立方體 106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立方體 111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>
            <a:stCxn id="81" idx="1"/>
            <a:endCxn id="166" idx="3"/>
          </p:cNvCxnSpPr>
          <p:nvPr/>
        </p:nvCxnSpPr>
        <p:spPr>
          <a:xfrm flipV="1">
            <a:off x="10714390" y="9037088"/>
            <a:ext cx="24764" cy="701606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77963" y="7858784"/>
            <a:ext cx="1340535" cy="1178304"/>
            <a:chOff x="14193375" y="7300465"/>
            <a:chExt cx="1340535" cy="1178304"/>
          </a:xfrm>
        </p:grpSpPr>
        <p:grpSp>
          <p:nvGrpSpPr>
            <p:cNvPr id="137" name="群組 136"/>
            <p:cNvGrpSpPr/>
            <p:nvPr/>
          </p:nvGrpSpPr>
          <p:grpSpPr>
            <a:xfrm>
              <a:off x="14266183" y="7300465"/>
              <a:ext cx="1267727" cy="1107688"/>
              <a:chOff x="9606008" y="7191626"/>
              <a:chExt cx="1267727" cy="1107688"/>
            </a:xfrm>
          </p:grpSpPr>
          <p:sp>
            <p:nvSpPr>
              <p:cNvPr id="138" name="立方體 137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立方體 138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立方體 139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立方體 140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立方體 141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立方體 142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立方體 143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立方體 144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立方體 145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立方體 146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立方體 147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立方體 148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立方體 149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立方體 150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立方體 151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立方體 152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14193375" y="7371081"/>
              <a:ext cx="1267727" cy="1107688"/>
              <a:chOff x="9606008" y="7191626"/>
              <a:chExt cx="1267727" cy="1107688"/>
            </a:xfrm>
          </p:grpSpPr>
          <p:sp>
            <p:nvSpPr>
              <p:cNvPr id="155" name="立方體 154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立方體 155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立方體 156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立方體 157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立方體 158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立方體 159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立方體 160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立方體 161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立方體 162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立方體 163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立方體 164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立方體 165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立方體 166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立方體 167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立方體 168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立方體 169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單箭頭接點 171"/>
          <p:cNvCxnSpPr>
            <a:stCxn id="112" idx="3"/>
            <a:endCxn id="146" idx="1"/>
          </p:cNvCxnSpPr>
          <p:nvPr/>
        </p:nvCxnSpPr>
        <p:spPr>
          <a:xfrm>
            <a:off x="10819969" y="7318658"/>
            <a:ext cx="0" cy="60877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stCxn id="37" idx="0"/>
            <a:endCxn id="106" idx="0"/>
          </p:cNvCxnSpPr>
          <p:nvPr/>
        </p:nvCxnSpPr>
        <p:spPr>
          <a:xfrm rot="5400000" flipH="1" flipV="1">
            <a:off x="8463952" y="4242720"/>
            <a:ext cx="146788" cy="4083419"/>
          </a:xfrm>
          <a:prstGeom prst="bentConnector3">
            <a:avLst>
              <a:gd name="adj1" fmla="val 25573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67" idx="5"/>
            <a:endCxn id="230" idx="5"/>
          </p:cNvCxnSpPr>
          <p:nvPr/>
        </p:nvCxnSpPr>
        <p:spPr>
          <a:xfrm>
            <a:off x="11237684" y="8580845"/>
            <a:ext cx="938225" cy="21518"/>
          </a:xfrm>
          <a:prstGeom prst="straightConnector1">
            <a:avLst/>
          </a:prstGeom>
          <a:ln w="57150">
            <a:gradFill>
              <a:gsLst>
                <a:gs pos="6000">
                  <a:schemeClr val="accent2"/>
                </a:gs>
                <a:gs pos="29000">
                  <a:srgbClr val="8BC167"/>
                </a:gs>
                <a:gs pos="60000">
                  <a:srgbClr val="8BC167"/>
                </a:gs>
                <a:gs pos="78000">
                  <a:schemeClr val="accent4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>
            <a:stCxn id="19" idx="2"/>
            <a:endCxn id="42" idx="2"/>
          </p:cNvCxnSpPr>
          <p:nvPr/>
        </p:nvCxnSpPr>
        <p:spPr>
          <a:xfrm>
            <a:off x="5058873" y="10101744"/>
            <a:ext cx="763132" cy="4684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28000">
                  <a:srgbClr val="21C5FF"/>
                </a:gs>
                <a:gs pos="46000">
                  <a:srgbClr val="21C5FF"/>
                </a:gs>
                <a:gs pos="76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7726521" y="9524474"/>
            <a:ext cx="1316177" cy="1164841"/>
            <a:chOff x="4723009" y="9223129"/>
            <a:chExt cx="1316177" cy="1164841"/>
          </a:xfrm>
        </p:grpSpPr>
        <p:sp>
          <p:nvSpPr>
            <p:cNvPr id="46" name="立方體 45"/>
            <p:cNvSpPr/>
            <p:nvPr/>
          </p:nvSpPr>
          <p:spPr>
            <a:xfrm>
              <a:off x="4790257" y="9223129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723009" y="9289197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>
            <a:stCxn id="43" idx="3"/>
            <a:endCxn id="46" idx="1"/>
          </p:cNvCxnSpPr>
          <p:nvPr/>
        </p:nvCxnSpPr>
        <p:spPr>
          <a:xfrm flipH="1">
            <a:off x="8385666" y="7318658"/>
            <a:ext cx="705" cy="227095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4"/>
            <a:endCxn id="74" idx="2"/>
          </p:cNvCxnSpPr>
          <p:nvPr/>
        </p:nvCxnSpPr>
        <p:spPr>
          <a:xfrm>
            <a:off x="8977563" y="10106428"/>
            <a:ext cx="967629" cy="9391"/>
          </a:xfrm>
          <a:prstGeom prst="straightConnector1">
            <a:avLst/>
          </a:prstGeom>
          <a:ln w="5715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平行四邊形 229"/>
          <p:cNvSpPr/>
          <p:nvPr/>
        </p:nvSpPr>
        <p:spPr>
          <a:xfrm>
            <a:off x="12040678" y="8061439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6446353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9" name="直線單箭頭接點 218"/>
          <p:cNvCxnSpPr>
            <a:stCxn id="19" idx="3"/>
          </p:cNvCxnSpPr>
          <p:nvPr/>
        </p:nvCxnSpPr>
        <p:spPr>
          <a:xfrm>
            <a:off x="7199701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7199701" y="9496638"/>
            <a:ext cx="0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立方體 125"/>
          <p:cNvSpPr/>
          <p:nvPr/>
        </p:nvSpPr>
        <p:spPr>
          <a:xfrm>
            <a:off x="6580364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單箭頭接點 186"/>
          <p:cNvCxnSpPr/>
          <p:nvPr/>
        </p:nvCxnSpPr>
        <p:spPr>
          <a:xfrm>
            <a:off x="7199700" y="10914016"/>
            <a:ext cx="1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平行四邊形 187"/>
          <p:cNvSpPr/>
          <p:nvPr/>
        </p:nvSpPr>
        <p:spPr>
          <a:xfrm>
            <a:off x="6446352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89"/>
          <p:cNvCxnSpPr>
            <a:endCxn id="188" idx="0"/>
          </p:cNvCxnSpPr>
          <p:nvPr/>
        </p:nvCxnSpPr>
        <p:spPr>
          <a:xfrm flipH="1">
            <a:off x="7199700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平行四邊形 190"/>
          <p:cNvSpPr/>
          <p:nvPr/>
        </p:nvSpPr>
        <p:spPr>
          <a:xfrm>
            <a:off x="9848021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3" name="直線單箭頭接點 192"/>
          <p:cNvCxnSpPr>
            <a:stCxn id="191" idx="3"/>
          </p:cNvCxnSpPr>
          <p:nvPr/>
        </p:nvCxnSpPr>
        <p:spPr>
          <a:xfrm>
            <a:off x="10601369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 flipH="1">
            <a:off x="10601368" y="9496638"/>
            <a:ext cx="1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立方體 195"/>
          <p:cNvSpPr/>
          <p:nvPr/>
        </p:nvSpPr>
        <p:spPr>
          <a:xfrm>
            <a:off x="9982032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10601368" y="10914016"/>
            <a:ext cx="1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平行四邊形 197"/>
          <p:cNvSpPr/>
          <p:nvPr/>
        </p:nvSpPr>
        <p:spPr>
          <a:xfrm>
            <a:off x="9848020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9" name="直線單箭頭接點 198"/>
          <p:cNvCxnSpPr>
            <a:endCxn id="198" idx="0"/>
          </p:cNvCxnSpPr>
          <p:nvPr/>
        </p:nvCxnSpPr>
        <p:spPr>
          <a:xfrm flipH="1">
            <a:off x="10601368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平行四邊形 199"/>
          <p:cNvSpPr/>
          <p:nvPr/>
        </p:nvSpPr>
        <p:spPr>
          <a:xfrm>
            <a:off x="12260256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2" name="直線單箭頭接點 201"/>
          <p:cNvCxnSpPr>
            <a:stCxn id="200" idx="3"/>
          </p:cNvCxnSpPr>
          <p:nvPr/>
        </p:nvCxnSpPr>
        <p:spPr>
          <a:xfrm>
            <a:off x="13013604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>
            <a:off x="13013603" y="9496638"/>
            <a:ext cx="1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立方體 204"/>
          <p:cNvSpPr/>
          <p:nvPr/>
        </p:nvSpPr>
        <p:spPr>
          <a:xfrm>
            <a:off x="12394267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" name="直線單箭頭接點 205"/>
          <p:cNvCxnSpPr/>
          <p:nvPr/>
        </p:nvCxnSpPr>
        <p:spPr>
          <a:xfrm>
            <a:off x="13013603" y="10914016"/>
            <a:ext cx="1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平行四邊形 206"/>
          <p:cNvSpPr/>
          <p:nvPr/>
        </p:nvSpPr>
        <p:spPr>
          <a:xfrm>
            <a:off x="12260255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8" name="直線單箭頭接點 207"/>
          <p:cNvCxnSpPr>
            <a:endCxn id="207" idx="0"/>
          </p:cNvCxnSpPr>
          <p:nvPr/>
        </p:nvCxnSpPr>
        <p:spPr>
          <a:xfrm flipH="1">
            <a:off x="13013603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平行四邊形 208"/>
          <p:cNvSpPr/>
          <p:nvPr/>
        </p:nvSpPr>
        <p:spPr>
          <a:xfrm>
            <a:off x="14672489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1" name="直線單箭頭接點 210"/>
          <p:cNvCxnSpPr>
            <a:stCxn id="209" idx="3"/>
          </p:cNvCxnSpPr>
          <p:nvPr/>
        </p:nvCxnSpPr>
        <p:spPr>
          <a:xfrm>
            <a:off x="15425837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 flipH="1">
            <a:off x="15425836" y="9496638"/>
            <a:ext cx="1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立方體 213"/>
          <p:cNvSpPr/>
          <p:nvPr/>
        </p:nvSpPr>
        <p:spPr>
          <a:xfrm>
            <a:off x="14806500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5" name="直線單箭頭接點 214"/>
          <p:cNvCxnSpPr>
            <a:endCxn id="233" idx="0"/>
          </p:cNvCxnSpPr>
          <p:nvPr/>
        </p:nvCxnSpPr>
        <p:spPr>
          <a:xfrm>
            <a:off x="15425836" y="10914016"/>
            <a:ext cx="533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平行四邊形 215"/>
          <p:cNvSpPr/>
          <p:nvPr/>
        </p:nvSpPr>
        <p:spPr>
          <a:xfrm>
            <a:off x="14672488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7" name="直線單箭頭接點 216"/>
          <p:cNvCxnSpPr>
            <a:stCxn id="233" idx="2"/>
            <a:endCxn id="216" idx="0"/>
          </p:cNvCxnSpPr>
          <p:nvPr/>
        </p:nvCxnSpPr>
        <p:spPr>
          <a:xfrm flipH="1">
            <a:off x="15425836" y="13171003"/>
            <a:ext cx="533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154417" y="10045903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233" name="梯形 232"/>
          <p:cNvSpPr/>
          <p:nvPr/>
        </p:nvSpPr>
        <p:spPr>
          <a:xfrm>
            <a:off x="14430946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12012190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959995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梯形 237"/>
          <p:cNvSpPr/>
          <p:nvPr/>
        </p:nvSpPr>
        <p:spPr>
          <a:xfrm>
            <a:off x="619828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梯形 238"/>
          <p:cNvSpPr/>
          <p:nvPr/>
        </p:nvSpPr>
        <p:spPr>
          <a:xfrm rot="10800000">
            <a:off x="14436936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梯形 239"/>
          <p:cNvSpPr/>
          <p:nvPr/>
        </p:nvSpPr>
        <p:spPr>
          <a:xfrm rot="10800000">
            <a:off x="12018180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梯形 240"/>
          <p:cNvSpPr/>
          <p:nvPr/>
        </p:nvSpPr>
        <p:spPr>
          <a:xfrm rot="10800000">
            <a:off x="960594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梯形 241"/>
          <p:cNvSpPr/>
          <p:nvPr/>
        </p:nvSpPr>
        <p:spPr>
          <a:xfrm rot="10800000">
            <a:off x="620427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126724" y="9045341"/>
            <a:ext cx="4858630" cy="1506700"/>
            <a:chOff x="4126724" y="9045341"/>
            <a:chExt cx="4858630" cy="1506700"/>
          </a:xfrm>
        </p:grpSpPr>
        <p:sp>
          <p:nvSpPr>
            <p:cNvPr id="126" name="立方體 125"/>
            <p:cNvSpPr/>
            <p:nvPr/>
          </p:nvSpPr>
          <p:spPr>
            <a:xfrm>
              <a:off x="4126724" y="9045346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427912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立方體 58"/>
            <p:cNvSpPr/>
            <p:nvPr/>
          </p:nvSpPr>
          <p:spPr>
            <a:xfrm>
              <a:off x="443914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立方體 59"/>
            <p:cNvSpPr/>
            <p:nvPr/>
          </p:nvSpPr>
          <p:spPr>
            <a:xfrm>
              <a:off x="459154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立方體 60"/>
            <p:cNvSpPr/>
            <p:nvPr/>
          </p:nvSpPr>
          <p:spPr>
            <a:xfrm>
              <a:off x="475156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490396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立方體 62"/>
            <p:cNvSpPr/>
            <p:nvPr/>
          </p:nvSpPr>
          <p:spPr>
            <a:xfrm>
              <a:off x="506398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立方體 63"/>
            <p:cNvSpPr/>
            <p:nvPr/>
          </p:nvSpPr>
          <p:spPr>
            <a:xfrm>
              <a:off x="521638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立方體 64"/>
            <p:cNvSpPr/>
            <p:nvPr/>
          </p:nvSpPr>
          <p:spPr>
            <a:xfrm>
              <a:off x="5376404" y="9045345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立方體 65"/>
            <p:cNvSpPr/>
            <p:nvPr/>
          </p:nvSpPr>
          <p:spPr>
            <a:xfrm>
              <a:off x="552880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立方體 66"/>
            <p:cNvSpPr/>
            <p:nvPr/>
          </p:nvSpPr>
          <p:spPr>
            <a:xfrm>
              <a:off x="5688824" y="9045344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立方體 67"/>
            <p:cNvSpPr/>
            <p:nvPr/>
          </p:nvSpPr>
          <p:spPr>
            <a:xfrm>
              <a:off x="584122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立方體 68"/>
            <p:cNvSpPr/>
            <p:nvPr/>
          </p:nvSpPr>
          <p:spPr>
            <a:xfrm>
              <a:off x="6001244" y="9045343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立方體 69"/>
            <p:cNvSpPr/>
            <p:nvPr/>
          </p:nvSpPr>
          <p:spPr>
            <a:xfrm>
              <a:off x="615364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立方體 70"/>
            <p:cNvSpPr/>
            <p:nvPr/>
          </p:nvSpPr>
          <p:spPr>
            <a:xfrm>
              <a:off x="6313664" y="9045342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立方體 71"/>
            <p:cNvSpPr/>
            <p:nvPr/>
          </p:nvSpPr>
          <p:spPr>
            <a:xfrm>
              <a:off x="6466064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6633315" y="9046464"/>
              <a:ext cx="2191334" cy="1505571"/>
            </a:xfrm>
            <a:prstGeom prst="cube">
              <a:avLst>
                <a:gd name="adj" fmla="val 33151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8319099" y="9045341"/>
              <a:ext cx="666255" cy="1506695"/>
            </a:xfrm>
            <a:prstGeom prst="cube">
              <a:avLst>
                <a:gd name="adj" fmla="val 75635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579623" y="9729545"/>
              <a:ext cx="1760961" cy="39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  <p:sp>
        <p:nvSpPr>
          <p:cNvPr id="86" name="立方體 85"/>
          <p:cNvSpPr/>
          <p:nvPr/>
        </p:nvSpPr>
        <p:spPr>
          <a:xfrm>
            <a:off x="4126724" y="7196545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立方體 86"/>
          <p:cNvSpPr/>
          <p:nvPr/>
        </p:nvSpPr>
        <p:spPr>
          <a:xfrm>
            <a:off x="4279124" y="7196544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立方體 87"/>
          <p:cNvSpPr/>
          <p:nvPr/>
        </p:nvSpPr>
        <p:spPr>
          <a:xfrm>
            <a:off x="4439144" y="7196544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立方體 88"/>
          <p:cNvSpPr/>
          <p:nvPr/>
        </p:nvSpPr>
        <p:spPr>
          <a:xfrm>
            <a:off x="4591544" y="7196543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立方體 89"/>
          <p:cNvSpPr/>
          <p:nvPr/>
        </p:nvSpPr>
        <p:spPr>
          <a:xfrm>
            <a:off x="4751564" y="7196543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立方體 90"/>
          <p:cNvSpPr/>
          <p:nvPr/>
        </p:nvSpPr>
        <p:spPr>
          <a:xfrm>
            <a:off x="4903964" y="7196542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立方體 91"/>
          <p:cNvSpPr/>
          <p:nvPr/>
        </p:nvSpPr>
        <p:spPr>
          <a:xfrm>
            <a:off x="5063984" y="7196542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立方體 92"/>
          <p:cNvSpPr/>
          <p:nvPr/>
        </p:nvSpPr>
        <p:spPr>
          <a:xfrm>
            <a:off x="5216384" y="7196541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立方體 93"/>
          <p:cNvSpPr/>
          <p:nvPr/>
        </p:nvSpPr>
        <p:spPr>
          <a:xfrm>
            <a:off x="5376404" y="7196544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立方體 94"/>
          <p:cNvSpPr/>
          <p:nvPr/>
        </p:nvSpPr>
        <p:spPr>
          <a:xfrm>
            <a:off x="5528804" y="7196543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立方體 95"/>
          <p:cNvSpPr/>
          <p:nvPr/>
        </p:nvSpPr>
        <p:spPr>
          <a:xfrm>
            <a:off x="5688824" y="7196543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立方體 96"/>
          <p:cNvSpPr/>
          <p:nvPr/>
        </p:nvSpPr>
        <p:spPr>
          <a:xfrm>
            <a:off x="5841224" y="7196542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立方體 97"/>
          <p:cNvSpPr/>
          <p:nvPr/>
        </p:nvSpPr>
        <p:spPr>
          <a:xfrm>
            <a:off x="6001244" y="7196542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立方體 98"/>
          <p:cNvSpPr/>
          <p:nvPr/>
        </p:nvSpPr>
        <p:spPr>
          <a:xfrm>
            <a:off x="6153644" y="7196541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立方體 99"/>
          <p:cNvSpPr/>
          <p:nvPr/>
        </p:nvSpPr>
        <p:spPr>
          <a:xfrm>
            <a:off x="6313664" y="7196541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立方體 100"/>
          <p:cNvSpPr/>
          <p:nvPr/>
        </p:nvSpPr>
        <p:spPr>
          <a:xfrm>
            <a:off x="6466064" y="7196540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立方體 101"/>
          <p:cNvSpPr/>
          <p:nvPr/>
        </p:nvSpPr>
        <p:spPr>
          <a:xfrm>
            <a:off x="6633315" y="7197663"/>
            <a:ext cx="2191334" cy="1505571"/>
          </a:xfrm>
          <a:prstGeom prst="cube">
            <a:avLst>
              <a:gd name="adj" fmla="val 33151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103" name="立方體 102"/>
          <p:cNvSpPr/>
          <p:nvPr/>
        </p:nvSpPr>
        <p:spPr>
          <a:xfrm>
            <a:off x="8319099" y="7196540"/>
            <a:ext cx="666255" cy="1506695"/>
          </a:xfrm>
          <a:prstGeom prst="cube">
            <a:avLst>
              <a:gd name="adj" fmla="val 75635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6579623" y="7880744"/>
            <a:ext cx="1760961" cy="393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2770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立方體 125"/>
          <p:cNvSpPr/>
          <p:nvPr/>
        </p:nvSpPr>
        <p:spPr>
          <a:xfrm>
            <a:off x="7898913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立方體 195"/>
          <p:cNvSpPr/>
          <p:nvPr/>
        </p:nvSpPr>
        <p:spPr>
          <a:xfrm>
            <a:off x="11300581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立方體 204"/>
          <p:cNvSpPr/>
          <p:nvPr/>
        </p:nvSpPr>
        <p:spPr>
          <a:xfrm>
            <a:off x="12807275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立方體 213"/>
          <p:cNvSpPr/>
          <p:nvPr/>
        </p:nvSpPr>
        <p:spPr>
          <a:xfrm>
            <a:off x="14325340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9472966" y="9979349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39" name="立方體 38"/>
          <p:cNvSpPr/>
          <p:nvPr/>
        </p:nvSpPr>
        <p:spPr>
          <a:xfrm>
            <a:off x="7898913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11300581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12807275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14325340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472966" y="8472654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8426486" y="9439719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5" name="矩形 44"/>
          <p:cNvSpPr/>
          <p:nvPr/>
        </p:nvSpPr>
        <p:spPr>
          <a:xfrm>
            <a:off x="11823528" y="9445991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13335908" y="9439719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7" name="矩形 46"/>
          <p:cNvSpPr/>
          <p:nvPr/>
        </p:nvSpPr>
        <p:spPr>
          <a:xfrm>
            <a:off x="14848287" y="9439718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9" name="矩形 48"/>
          <p:cNvSpPr/>
          <p:nvPr/>
        </p:nvSpPr>
        <p:spPr>
          <a:xfrm>
            <a:off x="5391005" y="8381992"/>
            <a:ext cx="2419461" cy="9670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Act Embedding</a:t>
            </a:r>
          </a:p>
        </p:txBody>
      </p:sp>
      <p:sp>
        <p:nvSpPr>
          <p:cNvPr id="50" name="矩形 49"/>
          <p:cNvSpPr/>
          <p:nvPr/>
        </p:nvSpPr>
        <p:spPr>
          <a:xfrm>
            <a:off x="5391004" y="9888687"/>
            <a:ext cx="2419461" cy="9670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 Embedding</a:t>
            </a:r>
          </a:p>
        </p:txBody>
      </p:sp>
      <p:sp>
        <p:nvSpPr>
          <p:cNvPr id="51" name="矩形 50"/>
          <p:cNvSpPr/>
          <p:nvPr/>
        </p:nvSpPr>
        <p:spPr>
          <a:xfrm>
            <a:off x="8158073" y="756844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-t</a:t>
            </a:r>
          </a:p>
        </p:txBody>
      </p:sp>
      <p:sp>
        <p:nvSpPr>
          <p:cNvPr id="53" name="矩形 52"/>
          <p:cNvSpPr/>
          <p:nvPr/>
        </p:nvSpPr>
        <p:spPr>
          <a:xfrm>
            <a:off x="11559741" y="756844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n-2</a:t>
            </a:r>
          </a:p>
        </p:txBody>
      </p:sp>
      <p:sp>
        <p:nvSpPr>
          <p:cNvPr id="54" name="矩形 53"/>
          <p:cNvSpPr/>
          <p:nvPr/>
        </p:nvSpPr>
        <p:spPr>
          <a:xfrm>
            <a:off x="13067495" y="756844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55" name="矩形 54"/>
          <p:cNvSpPr/>
          <p:nvPr/>
        </p:nvSpPr>
        <p:spPr>
          <a:xfrm>
            <a:off x="14848287" y="7574719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8158073" y="11880507"/>
            <a:ext cx="6552669" cy="2146035"/>
            <a:chOff x="4222767" y="13258800"/>
            <a:chExt cx="3023618" cy="608976"/>
          </a:xfrm>
        </p:grpSpPr>
        <p:sp>
          <p:nvSpPr>
            <p:cNvPr id="59" name="圓角矩形 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Transformer Decoder</a:t>
              </a:r>
              <a:endParaRPr lang="zh-TW" altLang="en-US" sz="32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63" name="直線單箭頭接點 62"/>
          <p:cNvCxnSpPr>
            <a:stCxn id="126" idx="3"/>
            <a:endCxn id="59" idx="0"/>
          </p:cNvCxnSpPr>
          <p:nvPr/>
        </p:nvCxnSpPr>
        <p:spPr>
          <a:xfrm rot="16200000" flipH="1">
            <a:off x="9370771" y="9816868"/>
            <a:ext cx="754940" cy="3372337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62"/>
          <p:cNvCxnSpPr>
            <a:stCxn id="196" idx="3"/>
            <a:endCxn id="59" idx="0"/>
          </p:cNvCxnSpPr>
          <p:nvPr/>
        </p:nvCxnSpPr>
        <p:spPr>
          <a:xfrm rot="5400000">
            <a:off x="11071606" y="11488372"/>
            <a:ext cx="754940" cy="29331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62"/>
          <p:cNvCxnSpPr>
            <a:stCxn id="205" idx="3"/>
            <a:endCxn id="59" idx="0"/>
          </p:cNvCxnSpPr>
          <p:nvPr/>
        </p:nvCxnSpPr>
        <p:spPr>
          <a:xfrm rot="5400000">
            <a:off x="11824953" y="10735025"/>
            <a:ext cx="754940" cy="153602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62"/>
          <p:cNvCxnSpPr>
            <a:stCxn id="214" idx="3"/>
            <a:endCxn id="59" idx="0"/>
          </p:cNvCxnSpPr>
          <p:nvPr/>
        </p:nvCxnSpPr>
        <p:spPr>
          <a:xfrm rot="5400000">
            <a:off x="12583985" y="9975992"/>
            <a:ext cx="754940" cy="3054090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7898912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立方體 85"/>
          <p:cNvSpPr/>
          <p:nvPr/>
        </p:nvSpPr>
        <p:spPr>
          <a:xfrm>
            <a:off x="11300580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立方體 86"/>
          <p:cNvSpPr/>
          <p:nvPr/>
        </p:nvSpPr>
        <p:spPr>
          <a:xfrm>
            <a:off x="12807274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立方體 87"/>
          <p:cNvSpPr/>
          <p:nvPr/>
        </p:nvSpPr>
        <p:spPr>
          <a:xfrm>
            <a:off x="14325339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7898912" y="16435826"/>
            <a:ext cx="1464849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n-t+1</a:t>
            </a:r>
          </a:p>
        </p:txBody>
      </p:sp>
      <p:sp>
        <p:nvSpPr>
          <p:cNvPr id="90" name="矩形 89"/>
          <p:cNvSpPr/>
          <p:nvPr/>
        </p:nvSpPr>
        <p:spPr>
          <a:xfrm>
            <a:off x="11559740" y="16434788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91" name="矩形 90"/>
          <p:cNvSpPr/>
          <p:nvPr/>
        </p:nvSpPr>
        <p:spPr>
          <a:xfrm>
            <a:off x="13067494" y="16434788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</a:p>
        </p:txBody>
      </p:sp>
      <p:sp>
        <p:nvSpPr>
          <p:cNvPr id="93" name="矩形 92"/>
          <p:cNvSpPr/>
          <p:nvPr/>
        </p:nvSpPr>
        <p:spPr>
          <a:xfrm>
            <a:off x="14575248" y="1643478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n+1</a:t>
            </a:r>
          </a:p>
        </p:txBody>
      </p:sp>
      <p:sp>
        <p:nvSpPr>
          <p:cNvPr id="94" name="矩形 93"/>
          <p:cNvSpPr/>
          <p:nvPr/>
        </p:nvSpPr>
        <p:spPr>
          <a:xfrm>
            <a:off x="9472262" y="15158951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95" name="直線單箭頭接點 62"/>
          <p:cNvCxnSpPr>
            <a:stCxn id="59" idx="2"/>
            <a:endCxn id="85" idx="0"/>
          </p:cNvCxnSpPr>
          <p:nvPr/>
        </p:nvCxnSpPr>
        <p:spPr>
          <a:xfrm rot="5400000">
            <a:off x="9960959" y="13308031"/>
            <a:ext cx="754940" cy="2191963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62"/>
          <p:cNvCxnSpPr>
            <a:stCxn id="59" idx="2"/>
            <a:endCxn id="86" idx="0"/>
          </p:cNvCxnSpPr>
          <p:nvPr/>
        </p:nvCxnSpPr>
        <p:spPr>
          <a:xfrm rot="16200000" flipH="1">
            <a:off x="11661792" y="13799159"/>
            <a:ext cx="754940" cy="120970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62"/>
          <p:cNvCxnSpPr>
            <a:stCxn id="59" idx="2"/>
            <a:endCxn id="87" idx="0"/>
          </p:cNvCxnSpPr>
          <p:nvPr/>
        </p:nvCxnSpPr>
        <p:spPr>
          <a:xfrm rot="16200000" flipH="1">
            <a:off x="12415139" y="13045812"/>
            <a:ext cx="754940" cy="271639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2"/>
          <p:cNvCxnSpPr>
            <a:stCxn id="59" idx="2"/>
            <a:endCxn id="88" idx="0"/>
          </p:cNvCxnSpPr>
          <p:nvPr/>
        </p:nvCxnSpPr>
        <p:spPr>
          <a:xfrm rot="16200000" flipH="1">
            <a:off x="13174172" y="12286780"/>
            <a:ext cx="754940" cy="4234464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15309086" y="14626231"/>
            <a:ext cx="4963978" cy="1990846"/>
            <a:chOff x="13917538" y="11427427"/>
            <a:chExt cx="4963978" cy="1990846"/>
          </a:xfrm>
        </p:grpSpPr>
        <p:sp>
          <p:nvSpPr>
            <p:cNvPr id="113" name="平行四邊形 112"/>
            <p:cNvSpPr/>
            <p:nvPr/>
          </p:nvSpPr>
          <p:spPr>
            <a:xfrm>
              <a:off x="17374821" y="11669498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4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400" baseline="-250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 rot="16200000">
              <a:off x="14650757" y="10694208"/>
              <a:ext cx="1990846" cy="3457283"/>
              <a:chOff x="14430948" y="10914012"/>
              <a:chExt cx="1990846" cy="3457283"/>
            </a:xfrm>
          </p:grpSpPr>
          <p:cxnSp>
            <p:nvCxnSpPr>
              <p:cNvPr id="112" name="直線單箭頭接點 111"/>
              <p:cNvCxnSpPr>
                <a:endCxn id="115" idx="0"/>
              </p:cNvCxnSpPr>
              <p:nvPr/>
            </p:nvCxnSpPr>
            <p:spPr>
              <a:xfrm rot="5400000">
                <a:off x="14916006" y="11424377"/>
                <a:ext cx="1020729" cy="0"/>
              </a:xfrm>
              <a:prstGeom prst="straightConnector1">
                <a:avLst/>
              </a:prstGeom>
              <a:ln w="57150">
                <a:gradFill>
                  <a:gsLst>
                    <a:gs pos="0">
                      <a:schemeClr val="accent2"/>
                    </a:gs>
                    <a:gs pos="92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/>
              <p:cNvCxnSpPr>
                <a:stCxn id="115" idx="2"/>
                <a:endCxn id="113" idx="5"/>
              </p:cNvCxnSpPr>
              <p:nvPr/>
            </p:nvCxnSpPr>
            <p:spPr>
              <a:xfrm rot="5400000" flipV="1">
                <a:off x="14916785" y="13861707"/>
                <a:ext cx="1019175" cy="2"/>
              </a:xfrm>
              <a:prstGeom prst="straightConnector1">
                <a:avLst/>
              </a:prstGeom>
              <a:ln w="57150">
                <a:gradFill>
                  <a:gsLst>
                    <a:gs pos="66000">
                      <a:schemeClr val="accent4"/>
                    </a:gs>
                    <a:gs pos="35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梯形 114"/>
              <p:cNvSpPr/>
              <p:nvPr/>
            </p:nvSpPr>
            <p:spPr>
              <a:xfrm>
                <a:off x="14430948" y="11934742"/>
                <a:ext cx="1990846" cy="1417378"/>
              </a:xfrm>
              <a:prstGeom prst="trapezoid">
                <a:avLst>
                  <a:gd name="adj" fmla="val 36433"/>
                </a:avLst>
              </a:prstGeom>
              <a:solidFill>
                <a:schemeClr val="accent4"/>
              </a:solidFill>
              <a:ln w="1905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16076664" y="9439718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69" name="矩形 68"/>
          <p:cNvSpPr/>
          <p:nvPr/>
        </p:nvSpPr>
        <p:spPr>
          <a:xfrm>
            <a:off x="16537464" y="9135338"/>
            <a:ext cx="2419461" cy="9670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Position Encoding</a:t>
            </a:r>
          </a:p>
        </p:txBody>
      </p:sp>
      <p:sp>
        <p:nvSpPr>
          <p:cNvPr id="70" name="立方體 69"/>
          <p:cNvSpPr/>
          <p:nvPr/>
        </p:nvSpPr>
        <p:spPr>
          <a:xfrm>
            <a:off x="4284543" y="11566250"/>
            <a:ext cx="2460291" cy="2460291"/>
          </a:xfrm>
          <a:prstGeom prst="cube">
            <a:avLst>
              <a:gd name="adj" fmla="val 11850"/>
            </a:avLst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282828"/>
                </a:solidFill>
                <a:latin typeface="Source Code Pro" panose="020B0509030403020204" pitchFamily="49" charset="0"/>
              </a:rPr>
              <a:t>External </a:t>
            </a:r>
            <a:r>
              <a:rPr lang="en-US" altLang="zh-TW" sz="3200" dirty="0" smtClean="0">
                <a:solidFill>
                  <a:srgbClr val="282828"/>
                </a:solidFill>
                <a:latin typeface="Source Code Pro" panose="020B0509030403020204" pitchFamily="49" charset="0"/>
              </a:rPr>
              <a:t>Memory</a:t>
            </a:r>
            <a:endParaRPr lang="zh-TW" altLang="en-US" sz="3200" dirty="0">
              <a:solidFill>
                <a:srgbClr val="282828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70" idx="4"/>
            <a:endCxn id="60" idx="1"/>
          </p:cNvCxnSpPr>
          <p:nvPr/>
        </p:nvCxnSpPr>
        <p:spPr>
          <a:xfrm>
            <a:off x="6453290" y="12942168"/>
            <a:ext cx="1704783" cy="11355"/>
          </a:xfrm>
          <a:prstGeom prst="straightConnector1">
            <a:avLst/>
          </a:prstGeom>
          <a:ln w="127000">
            <a:gradFill>
              <a:gsLst>
                <a:gs pos="0">
                  <a:srgbClr val="7030A0"/>
                </a:gs>
                <a:gs pos="46000">
                  <a:srgbClr val="8BC167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>
          <a:xfrm>
            <a:off x="8291780" y="7978282"/>
            <a:ext cx="5015965" cy="28224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b="-30"/>
          <a:stretch/>
        </p:blipFill>
        <p:spPr>
          <a:xfrm>
            <a:off x="10799762" y="9936960"/>
            <a:ext cx="5015965" cy="2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5093" y="9368247"/>
            <a:ext cx="3477491" cy="1366982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控制網路</a:t>
            </a:r>
            <a:endParaRPr lang="zh-TW" altLang="en-US" sz="3000" dirty="0">
              <a:solidFill>
                <a:srgbClr val="282828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178009" y="10857032"/>
            <a:ext cx="1922032" cy="273586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2313638" y="10735229"/>
            <a:ext cx="10607" cy="1978807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832425" y="1132904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單箭頭接點 7"/>
          <p:cNvCxnSpPr>
            <a:stCxn id="9" idx="2"/>
          </p:cNvCxnSpPr>
          <p:nvPr/>
        </p:nvCxnSpPr>
        <p:spPr>
          <a:xfrm flipH="1">
            <a:off x="12313639" y="13268034"/>
            <a:ext cx="5302" cy="870810"/>
          </a:xfrm>
          <a:prstGeom prst="straightConnector1">
            <a:avLst/>
          </a:prstGeom>
          <a:ln w="127000">
            <a:gradFill>
              <a:gsLst>
                <a:gs pos="0">
                  <a:srgbClr val="21C5FF"/>
                </a:gs>
                <a:gs pos="67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718577" y="127140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0" name="直線單箭頭接點 9"/>
          <p:cNvCxnSpPr>
            <a:endCxn id="7" idx="2"/>
          </p:cNvCxnSpPr>
          <p:nvPr/>
        </p:nvCxnSpPr>
        <p:spPr>
          <a:xfrm flipV="1">
            <a:off x="13432788" y="11883038"/>
            <a:ext cx="1" cy="2255806"/>
          </a:xfrm>
          <a:prstGeom prst="straightConnector1">
            <a:avLst/>
          </a:prstGeom>
          <a:ln w="127000">
            <a:gradFill>
              <a:gsLst>
                <a:gs pos="0">
                  <a:schemeClr val="accent2"/>
                </a:gs>
                <a:gs pos="53000">
                  <a:srgbClr val="21C5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1205092" y="14138844"/>
            <a:ext cx="3477492" cy="136698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7" idx="0"/>
          </p:cNvCxnSpPr>
          <p:nvPr/>
        </p:nvCxnSpPr>
        <p:spPr>
          <a:xfrm flipV="1">
            <a:off x="13432789" y="10735230"/>
            <a:ext cx="1" cy="593810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>
            <a:off x="14033152" y="1160603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12919304" y="1299103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3"/>
            <a:endCxn id="16" idx="1"/>
          </p:cNvCxnSpPr>
          <p:nvPr/>
        </p:nvCxnSpPr>
        <p:spPr>
          <a:xfrm>
            <a:off x="14682584" y="14822335"/>
            <a:ext cx="1856077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538661" y="145453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7" name="直線單箭頭接點 16"/>
          <p:cNvCxnSpPr>
            <a:stCxn id="16" idx="0"/>
            <a:endCxn id="5" idx="2"/>
          </p:cNvCxnSpPr>
          <p:nvPr/>
        </p:nvCxnSpPr>
        <p:spPr>
          <a:xfrm flipV="1">
            <a:off x="17139025" y="1359290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94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48</Words>
  <Application>Microsoft Office PowerPoint</Application>
  <PresentationFormat>自訂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90</cp:revision>
  <dcterms:created xsi:type="dcterms:W3CDTF">2020-09-17T15:20:03Z</dcterms:created>
  <dcterms:modified xsi:type="dcterms:W3CDTF">2020-11-17T15:54:32Z</dcterms:modified>
</cp:coreProperties>
</file>