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65" r:id="rId5"/>
    <p:sldId id="270" r:id="rId6"/>
    <p:sldId id="258" r:id="rId7"/>
    <p:sldId id="271" r:id="rId8"/>
    <p:sldId id="264" r:id="rId9"/>
    <p:sldId id="261" r:id="rId10"/>
    <p:sldId id="272" r:id="rId11"/>
    <p:sldId id="262" r:id="rId12"/>
    <p:sldId id="263" r:id="rId13"/>
    <p:sldId id="268" r:id="rId14"/>
    <p:sldId id="266" r:id="rId15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8BC167"/>
    <a:srgbClr val="B482DA"/>
    <a:srgbClr val="21C5FF"/>
    <a:srgbClr val="FF0066"/>
    <a:srgbClr val="282828"/>
    <a:srgbClr val="FFABCD"/>
    <a:srgbClr val="FF5B9D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27" y="-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r>
                <a:rPr lang="zh-TW" altLang="en-US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endCxn id="194" idx="2"/>
          </p:cNvCxnSpPr>
          <p:nvPr/>
        </p:nvCxnSpPr>
        <p:spPr>
          <a:xfrm rot="16200000" flipV="1">
            <a:off x="10351073" y="17249109"/>
            <a:ext cx="642526" cy="2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endCxn id="43" idx="1"/>
          </p:cNvCxnSpPr>
          <p:nvPr/>
        </p:nvCxnSpPr>
        <p:spPr>
          <a:xfrm>
            <a:off x="7419372" y="12336780"/>
            <a:ext cx="1741153" cy="1436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endCxn id="47" idx="1"/>
          </p:cNvCxnSpPr>
          <p:nvPr/>
        </p:nvCxnSpPr>
        <p:spPr>
          <a:xfrm flipV="1">
            <a:off x="7419372" y="10624387"/>
            <a:ext cx="1734804" cy="1274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endCxn id="39" idx="1"/>
          </p:cNvCxnSpPr>
          <p:nvPr/>
        </p:nvCxnSpPr>
        <p:spPr>
          <a:xfrm>
            <a:off x="7419372" y="14065024"/>
            <a:ext cx="1742094" cy="2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14" name="肘形接點 39"/>
          <p:cNvCxnSpPr>
            <a:endCxn id="179" idx="3"/>
          </p:cNvCxnSpPr>
          <p:nvPr/>
        </p:nvCxnSpPr>
        <p:spPr>
          <a:xfrm rot="10800000">
            <a:off x="11065479" y="11501612"/>
            <a:ext cx="3380230" cy="2563414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endCxn id="185" idx="3"/>
          </p:cNvCxnSpPr>
          <p:nvPr/>
        </p:nvCxnSpPr>
        <p:spPr>
          <a:xfrm rot="10800000">
            <a:off x="11065479" y="13197459"/>
            <a:ext cx="3380232" cy="867567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endCxn id="190" idx="3"/>
          </p:cNvCxnSpPr>
          <p:nvPr/>
        </p:nvCxnSpPr>
        <p:spPr>
          <a:xfrm rot="10800000" flipV="1">
            <a:off x="11059129" y="14065025"/>
            <a:ext cx="3386582" cy="87082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endCxn id="194" idx="3"/>
          </p:cNvCxnSpPr>
          <p:nvPr/>
        </p:nvCxnSpPr>
        <p:spPr>
          <a:xfrm rot="10800000" flipV="1">
            <a:off x="11065479" y="14065024"/>
            <a:ext cx="3380232" cy="2572411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66416" y="14609012"/>
            <a:ext cx="4387759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Upsample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9450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肘形接點 39"/>
          <p:cNvCxnSpPr>
            <a:stCxn id="106" idx="2"/>
          </p:cNvCxnSpPr>
          <p:nvPr/>
        </p:nvCxnSpPr>
        <p:spPr>
          <a:xfrm rot="5400000">
            <a:off x="5750939" y="9630400"/>
            <a:ext cx="738998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stCxn id="106" idx="2"/>
          </p:cNvCxnSpPr>
          <p:nvPr/>
        </p:nvCxnSpPr>
        <p:spPr>
          <a:xfrm rot="5400000">
            <a:off x="5516680" y="9864659"/>
            <a:ext cx="1207517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stCxn id="106" idx="2"/>
          </p:cNvCxnSpPr>
          <p:nvPr/>
        </p:nvCxnSpPr>
        <p:spPr>
          <a:xfrm rot="5400000">
            <a:off x="6019283" y="9362056"/>
            <a:ext cx="202310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stCxn id="106" idx="2"/>
          </p:cNvCxnSpPr>
          <p:nvPr/>
        </p:nvCxnSpPr>
        <p:spPr>
          <a:xfrm rot="5400000">
            <a:off x="5278414" y="10102925"/>
            <a:ext cx="1684049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接點 86"/>
          <p:cNvCxnSpPr/>
          <p:nvPr/>
        </p:nvCxnSpPr>
        <p:spPr>
          <a:xfrm>
            <a:off x="12386671" y="7225694"/>
            <a:ext cx="0" cy="52913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0881212" y="7752877"/>
            <a:ext cx="3023618" cy="608976"/>
            <a:chOff x="4222767" y="13258799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0881212" y="8359903"/>
            <a:ext cx="3023618" cy="608976"/>
            <a:chOff x="4222767" y="13258799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881212" y="8955014"/>
            <a:ext cx="3023618" cy="608976"/>
            <a:chOff x="4222767" y="13258799"/>
            <a:chExt cx="3023618" cy="608976"/>
          </a:xfrm>
        </p:grpSpPr>
        <p:sp>
          <p:nvSpPr>
            <p:cNvPr id="58" name="圓角矩形 5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0881212" y="9553365"/>
            <a:ext cx="3023618" cy="608976"/>
            <a:chOff x="4222767" y="13258799"/>
            <a:chExt cx="3023618" cy="608976"/>
          </a:xfrm>
        </p:grpSpPr>
        <p:sp>
          <p:nvSpPr>
            <p:cNvPr id="61" name="圓角矩形 6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874860" y="10162341"/>
            <a:ext cx="3023618" cy="608976"/>
            <a:chOff x="4222767" y="13258799"/>
            <a:chExt cx="3023618" cy="608976"/>
          </a:xfrm>
        </p:grpSpPr>
        <p:sp>
          <p:nvSpPr>
            <p:cNvPr id="64" name="圓角矩形 6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371432" y="10941586"/>
            <a:ext cx="3023619" cy="1123071"/>
            <a:chOff x="8386539" y="16188678"/>
            <a:chExt cx="3023619" cy="1123071"/>
          </a:xfrm>
        </p:grpSpPr>
        <p:grpSp>
          <p:nvGrpSpPr>
            <p:cNvPr id="66" name="群組 65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88" name="肘形接點 39"/>
          <p:cNvCxnSpPr>
            <a:stCxn id="64" idx="2"/>
            <a:endCxn id="67" idx="2"/>
          </p:cNvCxnSpPr>
          <p:nvPr/>
        </p:nvCxnSpPr>
        <p:spPr>
          <a:xfrm rot="5400000">
            <a:off x="10488287" y="10166274"/>
            <a:ext cx="1293340" cy="2503427"/>
          </a:xfrm>
          <a:prstGeom prst="bentConnector3">
            <a:avLst>
              <a:gd name="adj1" fmla="val 15066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928338" y="8842213"/>
            <a:ext cx="3023619" cy="1123071"/>
            <a:chOff x="8386539" y="16188678"/>
            <a:chExt cx="3023619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矩形 95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肘形接點 39"/>
          <p:cNvCxnSpPr>
            <a:stCxn id="67" idx="0"/>
            <a:endCxn id="95" idx="0"/>
          </p:cNvCxnSpPr>
          <p:nvPr/>
        </p:nvCxnSpPr>
        <p:spPr>
          <a:xfrm rot="16200000" flipV="1">
            <a:off x="7590440" y="8691921"/>
            <a:ext cx="2142512" cy="2443095"/>
          </a:xfrm>
          <a:prstGeom prst="bentConnector3">
            <a:avLst>
              <a:gd name="adj1" fmla="val 126793"/>
            </a:avLst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26726" y="12283366"/>
            <a:ext cx="991618" cy="3673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921987" y="9965284"/>
            <a:ext cx="3023618" cy="608976"/>
            <a:chOff x="4222767" y="13258799"/>
            <a:chExt cx="3023618" cy="608976"/>
          </a:xfrm>
        </p:grpSpPr>
        <p:sp>
          <p:nvSpPr>
            <p:cNvPr id="106" name="圓角矩形 1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2"/>
            <a:endCxn id="194" idx="2"/>
          </p:cNvCxnSpPr>
          <p:nvPr/>
        </p:nvCxnSpPr>
        <p:spPr>
          <a:xfrm rot="16200000" flipH="1">
            <a:off x="6673421" y="12928932"/>
            <a:ext cx="3060071" cy="4937758"/>
          </a:xfrm>
          <a:prstGeom prst="bentConnector3">
            <a:avLst>
              <a:gd name="adj1" fmla="val 111703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222767" y="1325880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22767" y="1264982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222767" y="1204084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222767" y="1143186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stCxn id="28" idx="3"/>
            <a:endCxn id="43" idx="1"/>
          </p:cNvCxnSpPr>
          <p:nvPr/>
        </p:nvCxnSpPr>
        <p:spPr>
          <a:xfrm>
            <a:off x="7246385" y="1234533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 flipV="1">
            <a:off x="7246385" y="10624387"/>
            <a:ext cx="1907791" cy="1111969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222767" y="1032570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5734577" y="1093468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  <a:endCxn id="39" idx="1"/>
          </p:cNvCxnSpPr>
          <p:nvPr/>
        </p:nvCxnSpPr>
        <p:spPr>
          <a:xfrm>
            <a:off x="7246385" y="12954311"/>
            <a:ext cx="1915081" cy="1110715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5734576" y="9791862"/>
            <a:ext cx="1" cy="533843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4750952" y="9386543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226" name="群組 225"/>
          <p:cNvGrpSpPr/>
          <p:nvPr/>
        </p:nvGrpSpPr>
        <p:grpSpPr>
          <a:xfrm>
            <a:off x="14110988" y="8677689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5622797" y="8330631"/>
            <a:ext cx="1" cy="34705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4639173" y="792531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1" name="肘形接點 39"/>
          <p:cNvCxnSpPr>
            <a:stCxn id="128" idx="2"/>
            <a:endCxn id="184" idx="3"/>
          </p:cNvCxnSpPr>
          <p:nvPr/>
        </p:nvCxnSpPr>
        <p:spPr>
          <a:xfrm rot="5400000" flipH="1">
            <a:off x="11986198" y="12276741"/>
            <a:ext cx="2712187" cy="4553625"/>
          </a:xfrm>
          <a:prstGeom prst="bentConnector4">
            <a:avLst>
              <a:gd name="adj1" fmla="val -26410"/>
              <a:gd name="adj2" fmla="val 54328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39"/>
          <p:cNvCxnSpPr>
            <a:stCxn id="128" idx="2"/>
            <a:endCxn id="190" idx="3"/>
          </p:cNvCxnSpPr>
          <p:nvPr/>
        </p:nvCxnSpPr>
        <p:spPr>
          <a:xfrm rot="5400000" flipH="1">
            <a:off x="12852216" y="13142759"/>
            <a:ext cx="973801" cy="4559975"/>
          </a:xfrm>
          <a:prstGeom prst="bentConnector4">
            <a:avLst>
              <a:gd name="adj1" fmla="val -74598"/>
              <a:gd name="adj2" fmla="val 64349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39"/>
          <p:cNvCxnSpPr>
            <a:stCxn id="128" idx="2"/>
            <a:endCxn id="179" idx="3"/>
          </p:cNvCxnSpPr>
          <p:nvPr/>
        </p:nvCxnSpPr>
        <p:spPr>
          <a:xfrm rot="5400000" flipH="1">
            <a:off x="11138275" y="11428817"/>
            <a:ext cx="4408034" cy="4553625"/>
          </a:xfrm>
          <a:prstGeom prst="bentConnector4">
            <a:avLst>
              <a:gd name="adj1" fmla="val -16480"/>
              <a:gd name="adj2" fmla="val 41611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39"/>
          <p:cNvCxnSpPr>
            <a:stCxn id="128" idx="2"/>
            <a:endCxn id="194" idx="3"/>
          </p:cNvCxnSpPr>
          <p:nvPr/>
        </p:nvCxnSpPr>
        <p:spPr>
          <a:xfrm rot="5400000">
            <a:off x="12978397" y="13996729"/>
            <a:ext cx="727790" cy="4553625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6"/>
          <p:cNvCxnSpPr>
            <a:stCxn id="227" idx="2"/>
            <a:endCxn id="88" idx="0"/>
          </p:cNvCxnSpPr>
          <p:nvPr/>
        </p:nvCxnSpPr>
        <p:spPr>
          <a:xfrm>
            <a:off x="15622798" y="9286665"/>
            <a:ext cx="0" cy="36912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14110988" y="9655792"/>
            <a:ext cx="3023618" cy="608976"/>
            <a:chOff x="4222767" y="13258799"/>
            <a:chExt cx="3023618" cy="608976"/>
          </a:xfrm>
        </p:grpSpPr>
        <p:sp>
          <p:nvSpPr>
            <p:cNvPr id="88" name="圓角矩形 8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4110988" y="10262818"/>
            <a:ext cx="3023618" cy="608976"/>
            <a:chOff x="4222767" y="13258799"/>
            <a:chExt cx="3023618" cy="608976"/>
          </a:xfrm>
        </p:grpSpPr>
        <p:sp>
          <p:nvSpPr>
            <p:cNvPr id="92" name="圓角矩形 9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4110988" y="10869845"/>
            <a:ext cx="3023618" cy="608976"/>
            <a:chOff x="4222767" y="13258799"/>
            <a:chExt cx="3023618" cy="608976"/>
          </a:xfrm>
        </p:grpSpPr>
        <p:sp>
          <p:nvSpPr>
            <p:cNvPr id="98" name="圓角矩形 9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4110988" y="11475442"/>
            <a:ext cx="3023618" cy="608976"/>
            <a:chOff x="4222767" y="13258799"/>
            <a:chExt cx="3023618" cy="608976"/>
          </a:xfrm>
        </p:grpSpPr>
        <p:sp>
          <p:nvSpPr>
            <p:cNvPr id="101" name="圓角矩形 10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104637" y="12084715"/>
            <a:ext cx="3023618" cy="608976"/>
            <a:chOff x="4222767" y="13258799"/>
            <a:chExt cx="3023618" cy="608976"/>
          </a:xfrm>
        </p:grpSpPr>
        <p:sp>
          <p:nvSpPr>
            <p:cNvPr id="104" name="圓角矩形 10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7134606" y="13100957"/>
            <a:ext cx="3023619" cy="1123071"/>
            <a:chOff x="8386539" y="16188678"/>
            <a:chExt cx="3023619" cy="1123071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5" name="肘形接點 39"/>
          <p:cNvCxnSpPr>
            <a:stCxn id="104" idx="2"/>
            <a:endCxn id="113" idx="0"/>
          </p:cNvCxnSpPr>
          <p:nvPr/>
        </p:nvCxnSpPr>
        <p:spPr>
          <a:xfrm rot="16200000" flipH="1">
            <a:off x="16906230" y="11403908"/>
            <a:ext cx="450405" cy="302997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39"/>
          <p:cNvCxnSpPr>
            <a:stCxn id="113" idx="2"/>
            <a:endCxn id="138" idx="3"/>
          </p:cNvCxnSpPr>
          <p:nvPr/>
        </p:nvCxnSpPr>
        <p:spPr>
          <a:xfrm rot="5400000">
            <a:off x="17603823" y="13799386"/>
            <a:ext cx="617953" cy="1467237"/>
          </a:xfrm>
          <a:prstGeom prst="bentConnector2">
            <a:avLst/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5667371" y="12974903"/>
            <a:ext cx="1276955" cy="55674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14107294" y="15300670"/>
            <a:ext cx="3023618" cy="608976"/>
            <a:chOff x="4222767" y="13258799"/>
            <a:chExt cx="3023618" cy="608976"/>
          </a:xfrm>
        </p:grpSpPr>
        <p:sp>
          <p:nvSpPr>
            <p:cNvPr id="128" name="圓角矩形 12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群組 131"/>
          <p:cNvGrpSpPr/>
          <p:nvPr/>
        </p:nvGrpSpPr>
        <p:grpSpPr>
          <a:xfrm>
            <a:off x="14155561" y="14191033"/>
            <a:ext cx="3023619" cy="1123071"/>
            <a:chOff x="8386539" y="16188678"/>
            <a:chExt cx="3023619" cy="1123071"/>
          </a:xfrm>
        </p:grpSpPr>
        <p:grpSp>
          <p:nvGrpSpPr>
            <p:cNvPr id="133" name="群組 132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39" name="圓角矩形 13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9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659376" y="10421727"/>
            <a:ext cx="3616944" cy="1924641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2776488" y="10535920"/>
            <a:ext cx="3388072" cy="1696720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52" idx="1"/>
            <a:endCxn id="179" idx="3"/>
          </p:cNvCxnSpPr>
          <p:nvPr/>
        </p:nvCxnSpPr>
        <p:spPr>
          <a:xfrm flipH="1">
            <a:off x="11056291" y="11786418"/>
            <a:ext cx="1897632" cy="1407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2953923" y="11481930"/>
            <a:ext cx="3023618" cy="608976"/>
            <a:chOff x="4222767" y="13258800"/>
            <a:chExt cx="3023618" cy="608976"/>
          </a:xfrm>
        </p:grpSpPr>
        <p:sp>
          <p:nvSpPr>
            <p:cNvPr id="51" name="圓角矩形 5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Phoneme Embedding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3488458" y="10717261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Phoneme label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4" name="肘形接點 39"/>
          <p:cNvCxnSpPr>
            <a:stCxn id="53" idx="2"/>
            <a:endCxn id="51" idx="0"/>
          </p:cNvCxnSpPr>
          <p:nvPr/>
        </p:nvCxnSpPr>
        <p:spPr>
          <a:xfrm flipH="1">
            <a:off x="14465733" y="11122580"/>
            <a:ext cx="6349" cy="359350"/>
          </a:xfrm>
          <a:prstGeom prst="straightConnector1">
            <a:avLst/>
          </a:prstGeom>
          <a:ln w="635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3667760" y="9560820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975359" y="6357823"/>
            <a:ext cx="958234" cy="822895"/>
            <a:chOff x="5745866" y="3677985"/>
            <a:chExt cx="958234" cy="822895"/>
          </a:xfrm>
        </p:grpSpPr>
        <p:sp>
          <p:nvSpPr>
            <p:cNvPr id="5" name="立方體 4"/>
            <p:cNvSpPr/>
            <p:nvPr/>
          </p:nvSpPr>
          <p:spPr>
            <a:xfrm>
              <a:off x="5745867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5745866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5753873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60691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0691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0771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3866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3866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63946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/>
          <p:nvPr/>
        </p:nvSpPr>
        <p:spPr>
          <a:xfrm>
            <a:off x="5986801" y="7802943"/>
            <a:ext cx="935350" cy="822895"/>
          </a:xfrm>
          <a:prstGeom prst="cube">
            <a:avLst>
              <a:gd name="adj" fmla="val 8702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5822005" y="9524474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7794474" y="6219885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1"/>
            <a:endCxn id="35" idx="3"/>
          </p:cNvCxnSpPr>
          <p:nvPr/>
        </p:nvCxnSpPr>
        <p:spPr>
          <a:xfrm flipV="1">
            <a:off x="6418672" y="7180718"/>
            <a:ext cx="379" cy="693833"/>
          </a:xfrm>
          <a:prstGeom prst="straightConnector1">
            <a:avLst/>
          </a:prstGeom>
          <a:ln w="57150">
            <a:gradFill>
              <a:gsLst>
                <a:gs pos="0">
                  <a:srgbClr val="7030A0"/>
                </a:gs>
                <a:gs pos="25000">
                  <a:srgbClr val="B482DA"/>
                </a:gs>
                <a:gs pos="63000">
                  <a:srgbClr val="B482DA"/>
                </a:gs>
                <a:gs pos="85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9" idx="4"/>
            <a:endCxn id="43" idx="2"/>
          </p:cNvCxnSpPr>
          <p:nvPr/>
        </p:nvCxnSpPr>
        <p:spPr>
          <a:xfrm flipV="1">
            <a:off x="6857006" y="6801839"/>
            <a:ext cx="937468" cy="1689"/>
          </a:xfrm>
          <a:prstGeom prst="straightConnector1">
            <a:avLst/>
          </a:prstGeom>
          <a:ln w="57150">
            <a:solidFill>
              <a:srgbClr val="8BC1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1"/>
            <a:endCxn id="41" idx="3"/>
          </p:cNvCxnSpPr>
          <p:nvPr/>
        </p:nvCxnSpPr>
        <p:spPr>
          <a:xfrm flipV="1">
            <a:off x="6413902" y="8625838"/>
            <a:ext cx="4770" cy="96377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28000">
                  <a:srgbClr val="21C5FF"/>
                </a:gs>
                <a:gs pos="61000">
                  <a:srgbClr val="21C5FF"/>
                </a:gs>
                <a:gs pos="83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4"/>
            <a:endCxn id="46" idx="2"/>
          </p:cNvCxnSpPr>
          <p:nvPr/>
        </p:nvCxnSpPr>
        <p:spPr>
          <a:xfrm>
            <a:off x="7005799" y="10106428"/>
            <a:ext cx="787970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9945192" y="9670049"/>
            <a:ext cx="1267727" cy="1107688"/>
            <a:chOff x="9606008" y="7191626"/>
            <a:chExt cx="1267727" cy="1107688"/>
          </a:xfrm>
        </p:grpSpPr>
        <p:sp>
          <p:nvSpPr>
            <p:cNvPr id="73" name="立方體 72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8778" y="6210970"/>
            <a:ext cx="1267727" cy="1107688"/>
            <a:chOff x="9606008" y="7191626"/>
            <a:chExt cx="1267727" cy="1107688"/>
          </a:xfrm>
        </p:grpSpPr>
        <p:sp>
          <p:nvSpPr>
            <p:cNvPr id="101" name="立方體 100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立方體 105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立方體 106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>
            <a:stCxn id="81" idx="1"/>
            <a:endCxn id="166" idx="3"/>
          </p:cNvCxnSpPr>
          <p:nvPr/>
        </p:nvCxnSpPr>
        <p:spPr>
          <a:xfrm flipV="1">
            <a:off x="10714390" y="9037088"/>
            <a:ext cx="24764" cy="701606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77963" y="7858784"/>
            <a:ext cx="1340535" cy="1178304"/>
            <a:chOff x="14193375" y="7300465"/>
            <a:chExt cx="1340535" cy="1178304"/>
          </a:xfrm>
        </p:grpSpPr>
        <p:grpSp>
          <p:nvGrpSpPr>
            <p:cNvPr id="137" name="群組 136"/>
            <p:cNvGrpSpPr/>
            <p:nvPr/>
          </p:nvGrpSpPr>
          <p:grpSpPr>
            <a:xfrm>
              <a:off x="14266183" y="7300465"/>
              <a:ext cx="1267727" cy="1107688"/>
              <a:chOff x="9606008" y="7191626"/>
              <a:chExt cx="1267727" cy="1107688"/>
            </a:xfrm>
          </p:grpSpPr>
          <p:sp>
            <p:nvSpPr>
              <p:cNvPr id="138" name="立方體 137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立方體 138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立方體 139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立方體 140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立方體 141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立方體 142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立方體 143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立方體 144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立方體 145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立方體 146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立方體 147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立方體 148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立方體 149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立方體 150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立方體 151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立方體 152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14193375" y="7371081"/>
              <a:ext cx="1267727" cy="1107688"/>
              <a:chOff x="9606008" y="7191626"/>
              <a:chExt cx="1267727" cy="1107688"/>
            </a:xfrm>
          </p:grpSpPr>
          <p:sp>
            <p:nvSpPr>
              <p:cNvPr id="155" name="立方體 154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立方體 155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立方體 156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立方體 157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立方體 158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立方體 159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立方體 160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立方體 161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立方體 162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立方體 163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立方體 164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立方體 165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立方體 166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立方體 167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立方體 168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立方體 169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單箭頭接點 171"/>
          <p:cNvCxnSpPr>
            <a:stCxn id="112" idx="3"/>
            <a:endCxn id="146" idx="1"/>
          </p:cNvCxnSpPr>
          <p:nvPr/>
        </p:nvCxnSpPr>
        <p:spPr>
          <a:xfrm>
            <a:off x="10819969" y="7318658"/>
            <a:ext cx="0" cy="60877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37" idx="0"/>
            <a:endCxn id="106" idx="0"/>
          </p:cNvCxnSpPr>
          <p:nvPr/>
        </p:nvCxnSpPr>
        <p:spPr>
          <a:xfrm rot="5400000" flipH="1" flipV="1">
            <a:off x="8463952" y="4242720"/>
            <a:ext cx="146788" cy="4083419"/>
          </a:xfrm>
          <a:prstGeom prst="bentConnector3">
            <a:avLst>
              <a:gd name="adj1" fmla="val 25573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67" idx="5"/>
            <a:endCxn id="230" idx="5"/>
          </p:cNvCxnSpPr>
          <p:nvPr/>
        </p:nvCxnSpPr>
        <p:spPr>
          <a:xfrm>
            <a:off x="11237684" y="8580845"/>
            <a:ext cx="938225" cy="21518"/>
          </a:xfrm>
          <a:prstGeom prst="straightConnector1">
            <a:avLst/>
          </a:prstGeom>
          <a:ln w="57150">
            <a:gradFill>
              <a:gsLst>
                <a:gs pos="6000">
                  <a:schemeClr val="accent2"/>
                </a:gs>
                <a:gs pos="29000">
                  <a:srgbClr val="8BC167"/>
                </a:gs>
                <a:gs pos="60000">
                  <a:srgbClr val="8BC167"/>
                </a:gs>
                <a:gs pos="78000">
                  <a:schemeClr val="accent4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stCxn id="19" idx="2"/>
            <a:endCxn id="42" idx="2"/>
          </p:cNvCxnSpPr>
          <p:nvPr/>
        </p:nvCxnSpPr>
        <p:spPr>
          <a:xfrm>
            <a:off x="5058873" y="10101744"/>
            <a:ext cx="763132" cy="4684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28000">
                  <a:srgbClr val="21C5FF"/>
                </a:gs>
                <a:gs pos="46000">
                  <a:srgbClr val="21C5FF"/>
                </a:gs>
                <a:gs pos="76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726521" y="9524474"/>
            <a:ext cx="1316177" cy="1164841"/>
            <a:chOff x="4723009" y="9223129"/>
            <a:chExt cx="1316177" cy="1164841"/>
          </a:xfrm>
        </p:grpSpPr>
        <p:sp>
          <p:nvSpPr>
            <p:cNvPr id="46" name="立方體 45"/>
            <p:cNvSpPr/>
            <p:nvPr/>
          </p:nvSpPr>
          <p:spPr>
            <a:xfrm>
              <a:off x="4790257" y="9223129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723009" y="9289197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>
            <a:stCxn id="43" idx="3"/>
            <a:endCxn id="46" idx="1"/>
          </p:cNvCxnSpPr>
          <p:nvPr/>
        </p:nvCxnSpPr>
        <p:spPr>
          <a:xfrm flipH="1">
            <a:off x="8385666" y="7318658"/>
            <a:ext cx="705" cy="227095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4"/>
            <a:endCxn id="74" idx="2"/>
          </p:cNvCxnSpPr>
          <p:nvPr/>
        </p:nvCxnSpPr>
        <p:spPr>
          <a:xfrm>
            <a:off x="8977563" y="10106428"/>
            <a:ext cx="967629" cy="9391"/>
          </a:xfrm>
          <a:prstGeom prst="straightConnector1">
            <a:avLst/>
          </a:prstGeom>
          <a:ln w="5715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平行四邊形 229"/>
          <p:cNvSpPr/>
          <p:nvPr/>
        </p:nvSpPr>
        <p:spPr>
          <a:xfrm>
            <a:off x="12040678" y="8061439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5" name="直線單箭頭接點 34"/>
          <p:cNvCxnSpPr>
            <a:stCxn id="69" idx="3"/>
            <a:endCxn id="3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  <a:endCxn id="4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8" name="直線單箭頭接點 37"/>
          <p:cNvCxnSpPr>
            <a:stCxn id="101" idx="3"/>
            <a:endCxn id="3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7" idx="3"/>
            <a:endCxn id="5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1" name="直線單箭頭接點 40"/>
          <p:cNvCxnSpPr>
            <a:stCxn id="102" idx="3"/>
            <a:endCxn id="40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0" idx="3"/>
            <a:endCxn id="68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69" idx="3"/>
            <a:endCxn id="70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3" name="直線單箭頭接點 72"/>
          <p:cNvCxnSpPr>
            <a:stCxn id="101" idx="3"/>
            <a:endCxn id="72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102" idx="3"/>
            <a:endCxn id="74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3"/>
            <a:endCxn id="98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01" idx="3"/>
            <a:endCxn id="99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02" idx="3"/>
            <a:endCxn id="10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7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8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9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90" name="直線單箭頭接點 89"/>
          <p:cNvCxnSpPr>
            <a:endCxn id="94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95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96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5" name="圓角矩形 94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6" name="圓角矩形 95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98" name="圓角矩形 97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03" name="直線單箭頭接點 152"/>
          <p:cNvCxnSpPr>
            <a:stCxn id="43" idx="0"/>
            <a:endCxn id="106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6" idx="0"/>
            <a:endCxn id="106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54"/>
          <p:cNvCxnSpPr>
            <a:stCxn id="93" idx="0"/>
            <a:endCxn id="106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08" name="直線單箭頭接點 154"/>
          <p:cNvCxnSpPr>
            <a:stCxn id="106" idx="1"/>
            <a:endCxn id="107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10" name="直線單箭頭接點 154"/>
          <p:cNvCxnSpPr>
            <a:stCxn id="107" idx="1"/>
            <a:endCxn id="109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𝐷𝑒𝑐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Noto Sans CJK TC Regular" panose="020B0500000000000000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205796" y="10312835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205796" y="10900139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205796" y="11487442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714130" y="10616992"/>
            <a:ext cx="3023619" cy="1123071"/>
            <a:chOff x="8386539" y="16188678"/>
            <a:chExt cx="3023619" cy="1123071"/>
          </a:xfrm>
        </p:grpSpPr>
        <p:grpSp>
          <p:nvGrpSpPr>
            <p:cNvPr id="38" name="群組 37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41833" y="16570353"/>
              <a:ext cx="461973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3205796" y="12854862"/>
            <a:ext cx="3017267" cy="539105"/>
            <a:chOff x="8386539" y="16570334"/>
            <a:chExt cx="3017267" cy="539105"/>
          </a:xfrm>
        </p:grpSpPr>
        <p:sp>
          <p:nvSpPr>
            <p:cNvPr id="77" name="矩形 7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9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84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肘形接點 86"/>
          <p:cNvCxnSpPr>
            <a:stCxn id="55" idx="2"/>
            <a:endCxn id="77" idx="0"/>
          </p:cNvCxnSpPr>
          <p:nvPr/>
        </p:nvCxnSpPr>
        <p:spPr>
          <a:xfrm flipH="1">
            <a:off x="4716573" y="12096418"/>
            <a:ext cx="1033" cy="758444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86"/>
          <p:cNvCxnSpPr>
            <a:stCxn id="46" idx="2"/>
            <a:endCxn id="77" idx="3"/>
          </p:cNvCxnSpPr>
          <p:nvPr/>
        </p:nvCxnSpPr>
        <p:spPr>
          <a:xfrm rot="5400000">
            <a:off x="6532331" y="11430795"/>
            <a:ext cx="1384342" cy="2002878"/>
          </a:xfrm>
          <a:prstGeom prst="bentConnector2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rgbClr val="9DC3E6"/>
                </a:gs>
              </a:gsLst>
              <a:lin ang="5400000" scaled="0"/>
              <a:tileRect/>
            </a:gra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6"/>
          <p:cNvCxnSpPr>
            <a:endCxn id="59" idx="1"/>
          </p:cNvCxnSpPr>
          <p:nvPr/>
        </p:nvCxnSpPr>
        <p:spPr>
          <a:xfrm>
            <a:off x="8331200" y="12822067"/>
            <a:ext cx="1169210" cy="9"/>
          </a:xfrm>
          <a:prstGeom prst="straightConnector1">
            <a:avLst/>
          </a:prstGeom>
          <a:ln w="190500" cap="sq">
            <a:gradFill flip="none" rotWithShape="1">
              <a:gsLst>
                <a:gs pos="60000">
                  <a:schemeClr val="accent1"/>
                </a:gs>
                <a:gs pos="0">
                  <a:srgbClr val="9DC3E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𝑘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36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9500410" y="12552514"/>
            <a:ext cx="3017267" cy="539105"/>
            <a:chOff x="8386539" y="16570334"/>
            <a:chExt cx="3017267" cy="539105"/>
          </a:xfrm>
        </p:grpSpPr>
        <p:sp>
          <p:nvSpPr>
            <p:cNvPr id="57" name="矩形 5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9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𝑠𝑡𝑜𝑝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𝑔𝑟𝑎𝑑𝑖𝑒𝑛𝑡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</p:cNvCxnSpPr>
          <p:nvPr/>
        </p:nvCxnSpPr>
        <p:spPr>
          <a:xfrm flipV="1">
            <a:off x="9586485" y="9284208"/>
            <a:ext cx="0" cy="51914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9" idx="0"/>
            <a:endCxn id="194" idx="2"/>
          </p:cNvCxnSpPr>
          <p:nvPr/>
        </p:nvCxnSpPr>
        <p:spPr>
          <a:xfrm rot="5400000" flipH="1" flipV="1">
            <a:off x="9396285" y="10574371"/>
            <a:ext cx="380398" cy="1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群組 192"/>
          <p:cNvGrpSpPr/>
          <p:nvPr/>
        </p:nvGrpSpPr>
        <p:grpSpPr>
          <a:xfrm>
            <a:off x="9193339" y="9803349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3" name="肘形接點 39"/>
          <p:cNvCxnSpPr>
            <a:stCxn id="50" idx="1"/>
            <a:endCxn id="194" idx="3"/>
          </p:cNvCxnSpPr>
          <p:nvPr/>
        </p:nvCxnSpPr>
        <p:spPr>
          <a:xfrm flipH="1">
            <a:off x="9979629" y="10093760"/>
            <a:ext cx="585215" cy="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78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193339" y="10764570"/>
            <a:ext cx="786290" cy="386581"/>
          </a:xfrm>
          <a:prstGeom prst="rect">
            <a:avLst/>
          </a:prstGeom>
          <a:solidFill>
            <a:srgbClr val="282828"/>
          </a:solidFill>
          <a:ln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64844" y="9900469"/>
            <a:ext cx="1127284" cy="386581"/>
          </a:xfrm>
          <a:prstGeom prst="rect">
            <a:avLst/>
          </a:prstGeom>
          <a:solidFill>
            <a:srgbClr val="28282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r>
              <a:rPr lang="zh-TW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𝑚𝑠𝑒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2964081" y="11289618"/>
            <a:ext cx="3023618" cy="1056750"/>
            <a:chOff x="4222767" y="13258799"/>
            <a:chExt cx="3023618" cy="608976"/>
          </a:xfrm>
        </p:grpSpPr>
        <p:sp>
          <p:nvSpPr>
            <p:cNvPr id="206" name="圓角矩形 2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</a:t>
              </a:r>
            </a:p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206" idx="1"/>
            <a:endCxn id="179" idx="3"/>
          </p:cNvCxnSpPr>
          <p:nvPr/>
        </p:nvCxnSpPr>
        <p:spPr>
          <a:xfrm flipH="1" flipV="1">
            <a:off x="11056291" y="11800495"/>
            <a:ext cx="1907792" cy="17498"/>
          </a:xfrm>
          <a:prstGeom prst="straightConnector1">
            <a:avLst/>
          </a:prstGeom>
          <a:ln w="63500" cap="rnd">
            <a:gradFill flip="none" rotWithShape="1">
              <a:gsLst>
                <a:gs pos="71000">
                  <a:schemeClr val="accent1"/>
                </a:gs>
                <a:gs pos="37000">
                  <a:schemeClr val="accent1"/>
                </a:gs>
                <a:gs pos="0">
                  <a:schemeClr val="accent2"/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群組 225"/>
          <p:cNvGrpSpPr/>
          <p:nvPr/>
        </p:nvGrpSpPr>
        <p:grpSpPr>
          <a:xfrm>
            <a:off x="12964081" y="10287803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4475890" y="9791861"/>
            <a:ext cx="1" cy="49594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3492266" y="938654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31" name="肘形接點 86"/>
          <p:cNvCxnSpPr>
            <a:stCxn id="227" idx="2"/>
            <a:endCxn id="206" idx="0"/>
          </p:cNvCxnSpPr>
          <p:nvPr/>
        </p:nvCxnSpPr>
        <p:spPr>
          <a:xfrm>
            <a:off x="14475891" y="10896779"/>
            <a:ext cx="0" cy="392839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4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肘形接點 92"/>
          <p:cNvCxnSpPr>
            <a:stCxn id="20" idx="2"/>
          </p:cNvCxnSpPr>
          <p:nvPr/>
        </p:nvCxnSpPr>
        <p:spPr>
          <a:xfrm rot="16200000" flipH="1">
            <a:off x="7508199" y="9579554"/>
            <a:ext cx="274947" cy="3425950"/>
          </a:xfrm>
          <a:prstGeom prst="bentConnector2">
            <a:avLst/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420887" y="1054608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20887" y="993710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20887" y="932812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20887" y="871914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</a:t>
              </a:r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4" name="肘形接點 39"/>
          <p:cNvCxnSpPr>
            <a:stCxn id="28" idx="3"/>
          </p:cNvCxnSpPr>
          <p:nvPr/>
        </p:nvCxnSpPr>
        <p:spPr>
          <a:xfrm>
            <a:off x="7444505" y="963261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</p:cNvCxnSpPr>
          <p:nvPr/>
        </p:nvCxnSpPr>
        <p:spPr>
          <a:xfrm flipV="1">
            <a:off x="7444505" y="9014460"/>
            <a:ext cx="1914140" cy="917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endCxn id="31" idx="0"/>
          </p:cNvCxnSpPr>
          <p:nvPr/>
        </p:nvCxnSpPr>
        <p:spPr>
          <a:xfrm>
            <a:off x="5932697" y="822196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</p:cNvCxnSpPr>
          <p:nvPr/>
        </p:nvCxnSpPr>
        <p:spPr>
          <a:xfrm flipV="1">
            <a:off x="7444505" y="10227179"/>
            <a:ext cx="1914140" cy="1441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59178" y="11621255"/>
            <a:ext cx="3739870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Downsample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30626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233</Words>
  <Application>Microsoft Office PowerPoint</Application>
  <PresentationFormat>自訂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67</cp:revision>
  <dcterms:created xsi:type="dcterms:W3CDTF">2020-09-17T15:20:03Z</dcterms:created>
  <dcterms:modified xsi:type="dcterms:W3CDTF">2020-11-01T08:23:57Z</dcterms:modified>
</cp:coreProperties>
</file>