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8" r:id="rId2"/>
    <p:sldId id="341" r:id="rId3"/>
    <p:sldId id="356" r:id="rId4"/>
    <p:sldId id="352" r:id="rId5"/>
    <p:sldId id="353" r:id="rId6"/>
    <p:sldId id="359" r:id="rId7"/>
    <p:sldId id="355" r:id="rId8"/>
    <p:sldId id="354" r:id="rId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42"/>
    <a:srgbClr val="8BC167"/>
    <a:srgbClr val="FF0066"/>
    <a:srgbClr val="D8BEEC"/>
    <a:srgbClr val="B482DA"/>
    <a:srgbClr val="FF5B9D"/>
    <a:srgbClr val="21C5FF"/>
    <a:srgbClr val="2DFBCA"/>
    <a:srgbClr val="FFE89F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33" d="100"/>
          <a:sy n="33" d="100"/>
        </p:scale>
        <p:origin x="936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8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7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29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65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5494938" y="5964775"/>
            <a:ext cx="7415959" cy="9523332"/>
            <a:chOff x="5494938" y="5964775"/>
            <a:chExt cx="7415959" cy="9523332"/>
          </a:xfrm>
        </p:grpSpPr>
        <p:sp>
          <p:nvSpPr>
            <p:cNvPr id="40" name="圓角矩形 39"/>
            <p:cNvSpPr/>
            <p:nvPr/>
          </p:nvSpPr>
          <p:spPr>
            <a:xfrm>
              <a:off x="5494938" y="8338780"/>
              <a:ext cx="7415959" cy="5727741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7656023" y="14479309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5512415" y="12991264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10652447" y="12837305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6" name="直線單箭頭接點 5"/>
            <p:cNvCxnSpPr>
              <a:stCxn id="35" idx="0"/>
              <a:endCxn id="31" idx="3"/>
            </p:cNvCxnSpPr>
            <p:nvPr/>
          </p:nvCxnSpPr>
          <p:spPr>
            <a:xfrm rot="16200000" flipV="1">
              <a:off x="10748275" y="11803907"/>
              <a:ext cx="937572" cy="112922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5"/>
            <p:cNvCxnSpPr>
              <a:stCxn id="33" idx="0"/>
              <a:endCxn id="31" idx="1"/>
            </p:cNvCxnSpPr>
            <p:nvPr/>
          </p:nvCxnSpPr>
          <p:spPr>
            <a:xfrm rot="5400000" flipH="1" flipV="1">
              <a:off x="6838053" y="11821698"/>
              <a:ext cx="1091531" cy="124760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5"/>
            <p:cNvCxnSpPr>
              <a:stCxn id="32" idx="0"/>
              <a:endCxn id="31" idx="2"/>
            </p:cNvCxnSpPr>
            <p:nvPr/>
          </p:nvCxnSpPr>
          <p:spPr>
            <a:xfrm flipV="1">
              <a:off x="9330032" y="12631454"/>
              <a:ext cx="3" cy="18478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5"/>
            <p:cNvCxnSpPr>
              <a:stCxn id="31" idx="0"/>
              <a:endCxn id="69" idx="2"/>
            </p:cNvCxnSpPr>
            <p:nvPr/>
          </p:nvCxnSpPr>
          <p:spPr>
            <a:xfrm flipH="1" flipV="1">
              <a:off x="9330031" y="10706549"/>
              <a:ext cx="4" cy="4614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7807855" y="596477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5887612" y="8431098"/>
              <a:ext cx="2681331" cy="79012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8007617" y="9257755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0" name="直線單箭頭接點 5"/>
            <p:cNvCxnSpPr>
              <a:stCxn id="69" idx="0"/>
              <a:endCxn id="44" idx="2"/>
            </p:cNvCxnSpPr>
            <p:nvPr/>
          </p:nvCxnSpPr>
          <p:spPr>
            <a:xfrm flipV="1">
              <a:off x="9330031" y="7842650"/>
              <a:ext cx="2" cy="14151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5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5156805" y="6934905"/>
            <a:ext cx="8788391" cy="7166698"/>
            <a:chOff x="5156805" y="6934905"/>
            <a:chExt cx="8788391" cy="7166698"/>
          </a:xfrm>
        </p:grpSpPr>
        <p:sp>
          <p:nvSpPr>
            <p:cNvPr id="43" name="圓角矩形 42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652008" y="13092805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5156805" y="12993419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1300367" y="11182659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11493556" y="13098622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3" name="直線單箭頭接點 5"/>
            <p:cNvCxnSpPr>
              <a:stCxn id="52" idx="0"/>
              <a:endCxn id="51" idx="2"/>
            </p:cNvCxnSpPr>
            <p:nvPr/>
          </p:nvCxnSpPr>
          <p:spPr>
            <a:xfrm flipV="1">
              <a:off x="12622781" y="12631453"/>
              <a:ext cx="1" cy="4671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"/>
            <p:cNvCxnSpPr>
              <a:stCxn id="51" idx="1"/>
              <a:endCxn id="43" idx="3"/>
            </p:cNvCxnSpPr>
            <p:nvPr/>
          </p:nvCxnSpPr>
          <p:spPr>
            <a:xfrm flipH="1" flipV="1">
              <a:off x="10652449" y="11899733"/>
              <a:ext cx="647918" cy="732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stCxn id="47" idx="0"/>
              <a:endCxn id="43" idx="1"/>
            </p:cNvCxnSpPr>
            <p:nvPr/>
          </p:nvCxnSpPr>
          <p:spPr>
            <a:xfrm rot="5400000" flipH="1" flipV="1">
              <a:off x="6659170" y="11644970"/>
              <a:ext cx="1093686" cy="160321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6" idx="0"/>
              <a:endCxn id="43" idx="2"/>
            </p:cNvCxnSpPr>
            <p:nvPr/>
          </p:nvCxnSpPr>
          <p:spPr>
            <a:xfrm flipV="1">
              <a:off x="9326017" y="12631454"/>
              <a:ext cx="4018" cy="461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圓角矩形 99"/>
            <p:cNvSpPr/>
            <p:nvPr/>
          </p:nvSpPr>
          <p:spPr>
            <a:xfrm>
              <a:off x="8007620" y="9239197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5"/>
            <p:cNvCxnSpPr>
              <a:stCxn id="43" idx="0"/>
              <a:endCxn id="100" idx="2"/>
            </p:cNvCxnSpPr>
            <p:nvPr/>
          </p:nvCxnSpPr>
          <p:spPr>
            <a:xfrm flipH="1" flipV="1">
              <a:off x="9330034" y="10687991"/>
              <a:ext cx="1" cy="4800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5"/>
            <p:cNvCxnSpPr>
              <a:stCxn id="100" idx="0"/>
              <a:endCxn id="127" idx="2"/>
            </p:cNvCxnSpPr>
            <p:nvPr/>
          </p:nvCxnSpPr>
          <p:spPr>
            <a:xfrm flipH="1" flipV="1">
              <a:off x="9330033" y="8812780"/>
              <a:ext cx="1" cy="42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圓角矩形 126"/>
            <p:cNvSpPr/>
            <p:nvPr/>
          </p:nvSpPr>
          <p:spPr>
            <a:xfrm>
              <a:off x="7807855" y="693490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5388270" y="5261390"/>
            <a:ext cx="9512015" cy="9408047"/>
            <a:chOff x="5388270" y="5261390"/>
            <a:chExt cx="9512015" cy="9408047"/>
          </a:xfrm>
        </p:grpSpPr>
        <p:sp>
          <p:nvSpPr>
            <p:cNvPr id="2" name="立方體 1"/>
            <p:cNvSpPr/>
            <p:nvPr/>
          </p:nvSpPr>
          <p:spPr>
            <a:xfrm>
              <a:off x="8901318" y="12183516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594" y="5261390"/>
              <a:ext cx="5461367" cy="5461367"/>
            </a:xfrm>
            <a:prstGeom prst="rect">
              <a:avLst/>
            </a:prstGeom>
          </p:spPr>
        </p:pic>
        <p:sp>
          <p:nvSpPr>
            <p:cNvPr id="33" name="圓角矩形 32"/>
            <p:cNvSpPr/>
            <p:nvPr/>
          </p:nvSpPr>
          <p:spPr>
            <a:xfrm>
              <a:off x="5388270" y="10126756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2255458" y="10126756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" name="直線單箭頭接點 5"/>
            <p:cNvCxnSpPr>
              <a:stCxn id="4" idx="1"/>
              <a:endCxn id="33" idx="0"/>
            </p:cNvCxnSpPr>
            <p:nvPr/>
          </p:nvCxnSpPr>
          <p:spPr>
            <a:xfrm rot="10800000" flipV="1">
              <a:off x="6710686" y="7992074"/>
              <a:ext cx="702909" cy="2134682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5"/>
            <p:cNvCxnSpPr>
              <a:stCxn id="33" idx="2"/>
              <a:endCxn id="2" idx="2"/>
            </p:cNvCxnSpPr>
            <p:nvPr/>
          </p:nvCxnSpPr>
          <p:spPr>
            <a:xfrm rot="16200000" flipH="1">
              <a:off x="6738660" y="11547574"/>
              <a:ext cx="2134682" cy="219063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5"/>
            <p:cNvCxnSpPr>
              <a:stCxn id="2" idx="4"/>
              <a:endCxn id="34" idx="2"/>
            </p:cNvCxnSpPr>
            <p:nvPr/>
          </p:nvCxnSpPr>
          <p:spPr>
            <a:xfrm flipV="1">
              <a:off x="10819728" y="11575550"/>
              <a:ext cx="2758144" cy="2134682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5"/>
            <p:cNvCxnSpPr>
              <a:stCxn id="34" idx="0"/>
              <a:endCxn id="4" idx="3"/>
            </p:cNvCxnSpPr>
            <p:nvPr/>
          </p:nvCxnSpPr>
          <p:spPr>
            <a:xfrm rot="16200000" flipV="1">
              <a:off x="12159076" y="8707959"/>
              <a:ext cx="2134682" cy="702911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0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2639943" y="5094153"/>
            <a:ext cx="16517636" cy="9915649"/>
            <a:chOff x="2639943" y="5094153"/>
            <a:chExt cx="16517636" cy="9915649"/>
          </a:xfrm>
        </p:grpSpPr>
        <p:sp>
          <p:nvSpPr>
            <p:cNvPr id="2" name="立方體 1"/>
            <p:cNvSpPr/>
            <p:nvPr/>
          </p:nvSpPr>
          <p:spPr>
            <a:xfrm>
              <a:off x="14125938" y="12523880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943" y="5094154"/>
              <a:ext cx="4032684" cy="4032684"/>
            </a:xfrm>
            <a:prstGeom prst="rect">
              <a:avLst/>
            </a:prstGeom>
          </p:spPr>
        </p:pic>
        <p:cxnSp>
          <p:nvCxnSpPr>
            <p:cNvPr id="42" name="直線單箭頭接點 5"/>
            <p:cNvCxnSpPr>
              <a:stCxn id="44" idx="2"/>
              <a:endCxn id="2" idx="1"/>
            </p:cNvCxnSpPr>
            <p:nvPr/>
          </p:nvCxnSpPr>
          <p:spPr>
            <a:xfrm flipH="1">
              <a:off x="15085143" y="12523882"/>
              <a:ext cx="40349" cy="567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647" y="5094156"/>
              <a:ext cx="4032684" cy="403268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95" y="5094155"/>
              <a:ext cx="4032684" cy="403268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4895" y="5094153"/>
              <a:ext cx="4032684" cy="4032684"/>
            </a:xfrm>
            <a:prstGeom prst="rect">
              <a:avLst/>
            </a:prstGeom>
          </p:spPr>
        </p:pic>
        <p:cxnSp>
          <p:nvCxnSpPr>
            <p:cNvPr id="18" name="直線單箭頭接點 5"/>
            <p:cNvCxnSpPr>
              <a:stCxn id="24" idx="1"/>
              <a:endCxn id="81" idx="0"/>
            </p:cNvCxnSpPr>
            <p:nvPr/>
          </p:nvCxnSpPr>
          <p:spPr>
            <a:xfrm>
              <a:off x="10723479" y="9968605"/>
              <a:ext cx="18168" cy="358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971858" y="9028907"/>
              <a:ext cx="11503242" cy="939698"/>
              <a:chOff x="4971858" y="8675076"/>
              <a:chExt cx="11503242" cy="2601945"/>
            </a:xfrm>
          </p:grpSpPr>
          <p:sp>
            <p:nvSpPr>
              <p:cNvPr id="23" name="右大括弧 22"/>
              <p:cNvSpPr/>
              <p:nvPr/>
            </p:nvSpPr>
            <p:spPr>
              <a:xfrm rot="5400000">
                <a:off x="9422506" y="4224428"/>
                <a:ext cx="2601945" cy="11503242"/>
              </a:xfrm>
              <a:prstGeom prst="rightBrace">
                <a:avLst>
                  <a:gd name="adj1" fmla="val 460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右大括弧 23"/>
              <p:cNvSpPr/>
              <p:nvPr/>
            </p:nvSpPr>
            <p:spPr>
              <a:xfrm rot="5400000">
                <a:off x="9422507" y="7519119"/>
                <a:ext cx="2601944" cy="4913858"/>
              </a:xfrm>
              <a:prstGeom prst="rightBrace">
                <a:avLst>
                  <a:gd name="adj1" fmla="val 47213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10800000">
              <a:off x="6318530" y="11809106"/>
              <a:ext cx="8806962" cy="714776"/>
              <a:chOff x="4986683" y="8675077"/>
              <a:chExt cx="11503242" cy="2601944"/>
            </a:xfrm>
          </p:grpSpPr>
          <p:sp>
            <p:nvSpPr>
              <p:cNvPr id="44" name="右大括弧 43"/>
              <p:cNvSpPr/>
              <p:nvPr/>
            </p:nvSpPr>
            <p:spPr>
              <a:xfrm rot="5400000">
                <a:off x="9437332" y="4224428"/>
                <a:ext cx="2601944" cy="11503242"/>
              </a:xfrm>
              <a:prstGeom prst="rightBrace">
                <a:avLst>
                  <a:gd name="adj1" fmla="val 473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右大括弧 45"/>
              <p:cNvSpPr/>
              <p:nvPr/>
            </p:nvSpPr>
            <p:spPr>
              <a:xfrm rot="5400000">
                <a:off x="9530798" y="8055450"/>
                <a:ext cx="2601939" cy="3841203"/>
              </a:xfrm>
              <a:prstGeom prst="rightBrace">
                <a:avLst>
                  <a:gd name="adj1" fmla="val 47213"/>
                  <a:gd name="adj2" fmla="val 5248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立方體 53"/>
            <p:cNvSpPr/>
            <p:nvPr/>
          </p:nvSpPr>
          <p:spPr>
            <a:xfrm>
              <a:off x="5365576" y="12523881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"/>
            <p:cNvCxnSpPr>
              <a:stCxn id="44" idx="0"/>
              <a:endCxn id="54" idx="1"/>
            </p:cNvCxnSpPr>
            <p:nvPr/>
          </p:nvCxnSpPr>
          <p:spPr>
            <a:xfrm>
              <a:off x="6318530" y="12523882"/>
              <a:ext cx="6251" cy="567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立方體 60"/>
            <p:cNvSpPr/>
            <p:nvPr/>
          </p:nvSpPr>
          <p:spPr>
            <a:xfrm>
              <a:off x="8228548" y="12523880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5"/>
            <p:cNvCxnSpPr>
              <a:endCxn id="61" idx="1"/>
            </p:cNvCxnSpPr>
            <p:nvPr/>
          </p:nvCxnSpPr>
          <p:spPr>
            <a:xfrm>
              <a:off x="9180026" y="12523877"/>
              <a:ext cx="7727" cy="5675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立方體 62"/>
            <p:cNvSpPr/>
            <p:nvPr/>
          </p:nvSpPr>
          <p:spPr>
            <a:xfrm>
              <a:off x="11177243" y="12523877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5"/>
            <p:cNvCxnSpPr>
              <a:stCxn id="46" idx="2"/>
              <a:endCxn id="63" idx="1"/>
            </p:cNvCxnSpPr>
            <p:nvPr/>
          </p:nvCxnSpPr>
          <p:spPr>
            <a:xfrm>
              <a:off x="12120881" y="12523881"/>
              <a:ext cx="15567" cy="5675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endCxn id="23" idx="2"/>
            </p:cNvCxnSpPr>
            <p:nvPr/>
          </p:nvCxnSpPr>
          <p:spPr>
            <a:xfrm>
              <a:off x="4971858" y="8163560"/>
              <a:ext cx="0" cy="8653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5"/>
            <p:cNvCxnSpPr>
              <a:endCxn id="23" idx="0"/>
            </p:cNvCxnSpPr>
            <p:nvPr/>
          </p:nvCxnSpPr>
          <p:spPr>
            <a:xfrm>
              <a:off x="16475100" y="8393723"/>
              <a:ext cx="0" cy="6351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7830674" y="10327115"/>
              <a:ext cx="5821946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群組 338"/>
          <p:cNvGrpSpPr/>
          <p:nvPr/>
        </p:nvGrpSpPr>
        <p:grpSpPr>
          <a:xfrm>
            <a:off x="1168290" y="3437818"/>
            <a:ext cx="14300373" cy="10308662"/>
            <a:chOff x="1168290" y="3437818"/>
            <a:chExt cx="14300373" cy="10308662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1168290" y="5199345"/>
              <a:ext cx="3282460" cy="178522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(Values)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168290" y="8071494"/>
              <a:ext cx="3282460" cy="196735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(Keys)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2" name="圓角矩形 211"/>
            <p:cNvSpPr/>
            <p:nvPr/>
          </p:nvSpPr>
          <p:spPr>
            <a:xfrm>
              <a:off x="1168290" y="11202928"/>
              <a:ext cx="3282460" cy="2543552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(Query)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群組 259"/>
            <p:cNvGrpSpPr/>
            <p:nvPr/>
          </p:nvGrpSpPr>
          <p:grpSpPr>
            <a:xfrm>
              <a:off x="4694156" y="4680784"/>
              <a:ext cx="6498759" cy="5617355"/>
              <a:chOff x="4694156" y="4680784"/>
              <a:chExt cx="6498759" cy="5617355"/>
            </a:xfrm>
          </p:grpSpPr>
          <p:sp>
            <p:nvSpPr>
              <p:cNvPr id="54" name="立方體 53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立方體 31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立方體 32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立方體 33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立方體 36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立方體 46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立方體 47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立方體 48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立方體 49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9353550" y="8198353"/>
                <a:ext cx="993075" cy="498581"/>
              </a:xfrm>
              <a:prstGeom prst="roundRect">
                <a:avLst>
                  <a:gd name="adj" fmla="val 12899"/>
                </a:avLst>
              </a:prstGeom>
              <a:noFill/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...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立方體 51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單箭頭接點 5"/>
              <p:cNvCxnSpPr>
                <a:stCxn id="52" idx="1"/>
                <a:endCxn id="37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5"/>
              <p:cNvCxnSpPr>
                <a:stCxn id="50" idx="1"/>
                <a:endCxn id="34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"/>
              <p:cNvCxnSpPr>
                <a:stCxn id="49" idx="1"/>
                <a:endCxn id="33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5"/>
              <p:cNvCxnSpPr>
                <a:stCxn id="48" idx="1"/>
                <a:endCxn id="32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單箭頭接點 5"/>
              <p:cNvCxnSpPr>
                <a:stCxn id="54" idx="4"/>
                <a:endCxn id="32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單箭頭接點 5"/>
              <p:cNvCxnSpPr>
                <a:stCxn id="47" idx="4"/>
                <a:endCxn id="48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單箭頭接點 5"/>
              <p:cNvCxnSpPr>
                <a:stCxn id="47" idx="1"/>
                <a:endCxn id="54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302" name="圓角矩形 301"/>
            <p:cNvSpPr/>
            <p:nvPr/>
          </p:nvSpPr>
          <p:spPr>
            <a:xfrm>
              <a:off x="9959163" y="5377103"/>
              <a:ext cx="2295831" cy="985379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Flatten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456814" y="10181403"/>
              <a:ext cx="1657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5"/>
            <p:cNvCxnSpPr>
              <a:endCxn id="256" idx="1"/>
            </p:cNvCxnSpPr>
            <p:nvPr/>
          </p:nvCxnSpPr>
          <p:spPr>
            <a:xfrm flipV="1">
              <a:off x="11690042" y="8837182"/>
              <a:ext cx="1423839" cy="7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endCxn id="257" idx="1"/>
            </p:cNvCxnSpPr>
            <p:nvPr/>
          </p:nvCxnSpPr>
          <p:spPr>
            <a:xfrm flipV="1">
              <a:off x="11950963" y="7492960"/>
              <a:ext cx="1162918" cy="142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874154" y="11857504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81458">
              <a:off x="10708344" y="778645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28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168290" y="3437818"/>
            <a:ext cx="14300373" cy="10308662"/>
            <a:chOff x="1168290" y="3437818"/>
            <a:chExt cx="14300373" cy="10308662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1168290" y="5199345"/>
              <a:ext cx="3282460" cy="178522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(Values)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168290" y="8071494"/>
              <a:ext cx="3282460" cy="196735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(Keys)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2" name="圓角矩形 211"/>
            <p:cNvSpPr/>
            <p:nvPr/>
          </p:nvSpPr>
          <p:spPr>
            <a:xfrm>
              <a:off x="1168290" y="11202928"/>
              <a:ext cx="3282460" cy="2543552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(Query)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立方體 53"/>
            <p:cNvSpPr/>
            <p:nvPr/>
          </p:nvSpPr>
          <p:spPr>
            <a:xfrm>
              <a:off x="4694156" y="468078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立方體 31"/>
            <p:cNvSpPr/>
            <p:nvPr/>
          </p:nvSpPr>
          <p:spPr>
            <a:xfrm>
              <a:off x="8116504" y="76363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8496003" y="76363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8875502" y="76363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10371714" y="76363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694156" y="781221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8116504" y="86445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立方體 48"/>
            <p:cNvSpPr/>
            <p:nvPr/>
          </p:nvSpPr>
          <p:spPr>
            <a:xfrm>
              <a:off x="8496003" y="864457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8875502" y="86445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0707008" y="646104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立方體 51"/>
            <p:cNvSpPr/>
            <p:nvPr/>
          </p:nvSpPr>
          <p:spPr>
            <a:xfrm>
              <a:off x="10371714" y="864457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5"/>
            <p:cNvCxnSpPr>
              <a:stCxn id="52" idx="1"/>
              <a:endCxn id="37" idx="3"/>
            </p:cNvCxnSpPr>
            <p:nvPr/>
          </p:nvCxnSpPr>
          <p:spPr>
            <a:xfrm flipV="1">
              <a:off x="10496175" y="8457513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5"/>
            <p:cNvCxnSpPr>
              <a:stCxn id="50" idx="1"/>
              <a:endCxn id="34" idx="3"/>
            </p:cNvCxnSpPr>
            <p:nvPr/>
          </p:nvCxnSpPr>
          <p:spPr>
            <a:xfrm flipV="1">
              <a:off x="8999963" y="8457515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5"/>
            <p:cNvCxnSpPr>
              <a:stCxn id="49" idx="1"/>
              <a:endCxn id="33" idx="3"/>
            </p:cNvCxnSpPr>
            <p:nvPr/>
          </p:nvCxnSpPr>
          <p:spPr>
            <a:xfrm flipV="1">
              <a:off x="8620464" y="8457516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8" idx="1"/>
              <a:endCxn id="32" idx="3"/>
            </p:cNvCxnSpPr>
            <p:nvPr/>
          </p:nvCxnSpPr>
          <p:spPr>
            <a:xfrm flipV="1">
              <a:off x="8240965" y="8457512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5"/>
            <p:cNvCxnSpPr>
              <a:stCxn id="54" idx="4"/>
              <a:endCxn id="32" idx="2"/>
            </p:cNvCxnSpPr>
            <p:nvPr/>
          </p:nvCxnSpPr>
          <p:spPr>
            <a:xfrm>
              <a:off x="6612566" y="6207500"/>
              <a:ext cx="1503938" cy="21255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單箭頭接點 5"/>
            <p:cNvCxnSpPr>
              <a:stCxn id="47" idx="4"/>
              <a:endCxn id="48" idx="2"/>
            </p:cNvCxnSpPr>
            <p:nvPr/>
          </p:nvCxnSpPr>
          <p:spPr>
            <a:xfrm>
              <a:off x="6612566" y="9338934"/>
              <a:ext cx="1503938" cy="2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單箭頭接點 5"/>
            <p:cNvCxnSpPr>
              <a:stCxn id="47" idx="1"/>
              <a:endCxn id="54" idx="3"/>
            </p:cNvCxnSpPr>
            <p:nvPr/>
          </p:nvCxnSpPr>
          <p:spPr>
            <a:xfrm flipV="1">
              <a:off x="5653361" y="7166705"/>
              <a:ext cx="0" cy="1213024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302" name="圓角矩形 301"/>
            <p:cNvSpPr/>
            <p:nvPr/>
          </p:nvSpPr>
          <p:spPr>
            <a:xfrm>
              <a:off x="9959163" y="5377103"/>
              <a:ext cx="2295831" cy="985379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Flatten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041380" y="10181403"/>
              <a:ext cx="2072501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874154" y="11857504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18767">
              <a:off x="10824028" y="808394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18819530">
              <a:off x="10824885" y="707850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右大括弧 78"/>
            <p:cNvSpPr/>
            <p:nvPr/>
          </p:nvSpPr>
          <p:spPr>
            <a:xfrm rot="2673281">
              <a:off x="11451277" y="6335885"/>
              <a:ext cx="488653" cy="2545296"/>
            </a:xfrm>
            <a:prstGeom prst="rightBrace">
              <a:avLst>
                <a:gd name="adj1" fmla="val 46072"/>
                <a:gd name="adj2" fmla="val 34148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右大括弧 117"/>
            <p:cNvSpPr/>
            <p:nvPr/>
          </p:nvSpPr>
          <p:spPr>
            <a:xfrm rot="2673281">
              <a:off x="11451276" y="7321195"/>
              <a:ext cx="488653" cy="2545296"/>
            </a:xfrm>
            <a:prstGeom prst="rightBrace">
              <a:avLst>
                <a:gd name="adj1" fmla="val 46072"/>
                <a:gd name="adj2" fmla="val 53279"/>
              </a:avLst>
            </a:prstGeom>
            <a:ln w="25400">
              <a:solidFill>
                <a:srgbClr val="A200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5"/>
            <p:cNvCxnSpPr>
              <a:stCxn id="118" idx="1"/>
              <a:endCxn id="256" idx="1"/>
            </p:cNvCxnSpPr>
            <p:nvPr/>
          </p:nvCxnSpPr>
          <p:spPr>
            <a:xfrm>
              <a:off x="11811150" y="8824732"/>
              <a:ext cx="1302731" cy="12450"/>
            </a:xfrm>
            <a:prstGeom prst="straightConnector1">
              <a:avLst/>
            </a:prstGeom>
            <a:ln w="41275">
              <a:solidFill>
                <a:srgbClr val="A20042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stCxn id="79" idx="1"/>
              <a:endCxn id="257" idx="1"/>
            </p:cNvCxnSpPr>
            <p:nvPr/>
          </p:nvCxnSpPr>
          <p:spPr>
            <a:xfrm>
              <a:off x="12152783" y="7492438"/>
              <a:ext cx="961098" cy="52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圓角矩形 125"/>
            <p:cNvSpPr/>
            <p:nvPr/>
          </p:nvSpPr>
          <p:spPr>
            <a:xfrm>
              <a:off x="9549088" y="8686815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3207541" y="3958359"/>
            <a:ext cx="9124495" cy="7143760"/>
            <a:chOff x="3207541" y="3958359"/>
            <a:chExt cx="9124495" cy="7143760"/>
          </a:xfrm>
        </p:grpSpPr>
        <p:sp>
          <p:nvSpPr>
            <p:cNvPr id="326" name="立方體 325"/>
            <p:cNvSpPr/>
            <p:nvPr/>
          </p:nvSpPr>
          <p:spPr>
            <a:xfrm>
              <a:off x="4616680" y="5818519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326" idx="2"/>
              <a:endCxn id="85" idx="1"/>
            </p:cNvCxnSpPr>
            <p:nvPr/>
          </p:nvCxnSpPr>
          <p:spPr>
            <a:xfrm rot="10800000" flipV="1">
              <a:off x="3207542" y="7345234"/>
              <a:ext cx="1409139" cy="2052403"/>
            </a:xfrm>
            <a:prstGeom prst="curvedConnector3">
              <a:avLst>
                <a:gd name="adj1" fmla="val 141098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4559360" y="3958359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3207541" y="8673241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668" y="5640751"/>
              <a:ext cx="5461368" cy="5461368"/>
            </a:xfrm>
            <a:prstGeom prst="rect">
              <a:avLst/>
            </a:prstGeom>
          </p:spPr>
        </p:pic>
        <p:cxnSp>
          <p:nvCxnSpPr>
            <p:cNvPr id="99" name="直線單箭頭接點 5"/>
            <p:cNvCxnSpPr>
              <a:stCxn id="85" idx="3"/>
            </p:cNvCxnSpPr>
            <p:nvPr/>
          </p:nvCxnSpPr>
          <p:spPr>
            <a:xfrm flipV="1">
              <a:off x="5852368" y="8793480"/>
              <a:ext cx="1721912" cy="60415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1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立方體 53"/>
          <p:cNvSpPr/>
          <p:nvPr/>
        </p:nvSpPr>
        <p:spPr>
          <a:xfrm>
            <a:off x="4694156" y="4680784"/>
            <a:ext cx="2485921" cy="2485921"/>
          </a:xfrm>
          <a:prstGeom prst="cube">
            <a:avLst>
              <a:gd name="adj" fmla="val 22829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168290" y="5199346"/>
            <a:ext cx="3282460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Object 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1168290" y="8071494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Address</a:t>
            </a:r>
          </a:p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(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 Encoding)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2" name="立方體 31"/>
          <p:cNvSpPr/>
          <p:nvPr/>
        </p:nvSpPr>
        <p:spPr>
          <a:xfrm>
            <a:off x="9586489" y="5513139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立方體 32"/>
          <p:cNvSpPr/>
          <p:nvPr/>
        </p:nvSpPr>
        <p:spPr>
          <a:xfrm>
            <a:off x="9965988" y="5513143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立方體 33"/>
          <p:cNvSpPr/>
          <p:nvPr/>
        </p:nvSpPr>
        <p:spPr>
          <a:xfrm>
            <a:off x="10345487" y="5513142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10932611" y="5674451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立方體 36"/>
          <p:cNvSpPr/>
          <p:nvPr/>
        </p:nvSpPr>
        <p:spPr>
          <a:xfrm>
            <a:off x="11841699" y="5513140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4694156" y="7812218"/>
            <a:ext cx="2485921" cy="2485921"/>
          </a:xfrm>
          <a:prstGeom prst="cube">
            <a:avLst>
              <a:gd name="adj" fmla="val 22829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9586489" y="8644573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/>
          <p:cNvSpPr/>
          <p:nvPr/>
        </p:nvSpPr>
        <p:spPr>
          <a:xfrm>
            <a:off x="9965988" y="8644577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/>
          <p:cNvSpPr/>
          <p:nvPr/>
        </p:nvSpPr>
        <p:spPr>
          <a:xfrm>
            <a:off x="10345487" y="8644576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0932611" y="8805885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立方體 51"/>
          <p:cNvSpPr/>
          <p:nvPr/>
        </p:nvSpPr>
        <p:spPr>
          <a:xfrm>
            <a:off x="11841699" y="8644574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5"/>
          <p:cNvCxnSpPr>
            <a:stCxn id="52" idx="1"/>
            <a:endCxn id="37" idx="3"/>
          </p:cNvCxnSpPr>
          <p:nvPr/>
        </p:nvCxnSpPr>
        <p:spPr>
          <a:xfrm flipV="1">
            <a:off x="11966160" y="6334341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5"/>
          <p:cNvCxnSpPr>
            <a:stCxn id="50" idx="1"/>
            <a:endCxn id="34" idx="3"/>
          </p:cNvCxnSpPr>
          <p:nvPr/>
        </p:nvCxnSpPr>
        <p:spPr>
          <a:xfrm flipV="1">
            <a:off x="10469948" y="6334343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5"/>
          <p:cNvCxnSpPr>
            <a:stCxn id="49" idx="1"/>
            <a:endCxn id="33" idx="3"/>
          </p:cNvCxnSpPr>
          <p:nvPr/>
        </p:nvCxnSpPr>
        <p:spPr>
          <a:xfrm flipV="1">
            <a:off x="10090449" y="6334344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"/>
          <p:cNvCxnSpPr>
            <a:stCxn id="48" idx="1"/>
            <a:endCxn id="32" idx="3"/>
          </p:cNvCxnSpPr>
          <p:nvPr/>
        </p:nvCxnSpPr>
        <p:spPr>
          <a:xfrm flipV="1">
            <a:off x="9710950" y="6334340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向右箭號 77"/>
          <p:cNvSpPr/>
          <p:nvPr/>
        </p:nvSpPr>
        <p:spPr>
          <a:xfrm>
            <a:off x="7290658" y="6481330"/>
            <a:ext cx="2309710" cy="1858443"/>
          </a:xfrm>
          <a:prstGeom prst="rightArrow">
            <a:avLst>
              <a:gd name="adj1" fmla="val 50000"/>
              <a:gd name="adj2" fmla="val 56560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290657" y="6678633"/>
            <a:ext cx="2295831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Flatten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168290" y="11571925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Target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4" name="立方體 123"/>
          <p:cNvSpPr/>
          <p:nvPr/>
        </p:nvSpPr>
        <p:spPr>
          <a:xfrm>
            <a:off x="4551876" y="1281880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/>
          <p:cNvSpPr/>
          <p:nvPr/>
        </p:nvSpPr>
        <p:spPr>
          <a:xfrm>
            <a:off x="4931375" y="1281880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5310874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/>
          <p:cNvSpPr/>
          <p:nvPr/>
        </p:nvSpPr>
        <p:spPr>
          <a:xfrm>
            <a:off x="5710458" y="1281880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/>
          <p:cNvSpPr/>
          <p:nvPr/>
        </p:nvSpPr>
        <p:spPr>
          <a:xfrm>
            <a:off x="6089957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立方體 128"/>
          <p:cNvSpPr/>
          <p:nvPr/>
        </p:nvSpPr>
        <p:spPr>
          <a:xfrm>
            <a:off x="6469456" y="128188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立方體 129"/>
          <p:cNvSpPr/>
          <p:nvPr/>
        </p:nvSpPr>
        <p:spPr>
          <a:xfrm>
            <a:off x="4551876" y="124819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立方體 130"/>
          <p:cNvSpPr/>
          <p:nvPr/>
        </p:nvSpPr>
        <p:spPr>
          <a:xfrm>
            <a:off x="4931375" y="124819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立方體 131"/>
          <p:cNvSpPr/>
          <p:nvPr/>
        </p:nvSpPr>
        <p:spPr>
          <a:xfrm>
            <a:off x="5310874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立方體 132"/>
          <p:cNvSpPr/>
          <p:nvPr/>
        </p:nvSpPr>
        <p:spPr>
          <a:xfrm>
            <a:off x="5710458" y="124819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立方體 133"/>
          <p:cNvSpPr/>
          <p:nvPr/>
        </p:nvSpPr>
        <p:spPr>
          <a:xfrm>
            <a:off x="6089957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立方體 134"/>
          <p:cNvSpPr/>
          <p:nvPr/>
        </p:nvSpPr>
        <p:spPr>
          <a:xfrm>
            <a:off x="6469456" y="124819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立方體 135"/>
          <p:cNvSpPr/>
          <p:nvPr/>
        </p:nvSpPr>
        <p:spPr>
          <a:xfrm>
            <a:off x="4551876" y="121450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立方體 136"/>
          <p:cNvSpPr/>
          <p:nvPr/>
        </p:nvSpPr>
        <p:spPr>
          <a:xfrm>
            <a:off x="4931375" y="12145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立方體 137"/>
          <p:cNvSpPr/>
          <p:nvPr/>
        </p:nvSpPr>
        <p:spPr>
          <a:xfrm>
            <a:off x="5310874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立方體 138"/>
          <p:cNvSpPr/>
          <p:nvPr/>
        </p:nvSpPr>
        <p:spPr>
          <a:xfrm>
            <a:off x="5710458" y="121450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立方體 139"/>
          <p:cNvSpPr/>
          <p:nvPr/>
        </p:nvSpPr>
        <p:spPr>
          <a:xfrm>
            <a:off x="6089957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立方體 140"/>
          <p:cNvSpPr/>
          <p:nvPr/>
        </p:nvSpPr>
        <p:spPr>
          <a:xfrm>
            <a:off x="6469456" y="121450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立方體 141"/>
          <p:cNvSpPr/>
          <p:nvPr/>
        </p:nvSpPr>
        <p:spPr>
          <a:xfrm>
            <a:off x="4551876" y="11822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立方體 142"/>
          <p:cNvSpPr/>
          <p:nvPr/>
        </p:nvSpPr>
        <p:spPr>
          <a:xfrm>
            <a:off x="4931375" y="11822013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立方體 143"/>
          <p:cNvSpPr/>
          <p:nvPr/>
        </p:nvSpPr>
        <p:spPr>
          <a:xfrm>
            <a:off x="5310874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立方體 144"/>
          <p:cNvSpPr/>
          <p:nvPr/>
        </p:nvSpPr>
        <p:spPr>
          <a:xfrm>
            <a:off x="5710458" y="11822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立方體 145"/>
          <p:cNvSpPr/>
          <p:nvPr/>
        </p:nvSpPr>
        <p:spPr>
          <a:xfrm>
            <a:off x="6089957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立方體 146"/>
          <p:cNvSpPr/>
          <p:nvPr/>
        </p:nvSpPr>
        <p:spPr>
          <a:xfrm>
            <a:off x="6469456" y="118220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立方體 147"/>
          <p:cNvSpPr/>
          <p:nvPr/>
        </p:nvSpPr>
        <p:spPr>
          <a:xfrm>
            <a:off x="4551876" y="114851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立方體 148"/>
          <p:cNvSpPr/>
          <p:nvPr/>
        </p:nvSpPr>
        <p:spPr>
          <a:xfrm>
            <a:off x="4931375" y="114851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立方體 149"/>
          <p:cNvSpPr/>
          <p:nvPr/>
        </p:nvSpPr>
        <p:spPr>
          <a:xfrm>
            <a:off x="5310874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立方體 150"/>
          <p:cNvSpPr/>
          <p:nvPr/>
        </p:nvSpPr>
        <p:spPr>
          <a:xfrm>
            <a:off x="5710458" y="114851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立方體 151"/>
          <p:cNvSpPr/>
          <p:nvPr/>
        </p:nvSpPr>
        <p:spPr>
          <a:xfrm>
            <a:off x="6089957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立方體 152"/>
          <p:cNvSpPr/>
          <p:nvPr/>
        </p:nvSpPr>
        <p:spPr>
          <a:xfrm>
            <a:off x="6469456" y="114851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立方體 153"/>
          <p:cNvSpPr/>
          <p:nvPr/>
        </p:nvSpPr>
        <p:spPr>
          <a:xfrm>
            <a:off x="4551876" y="111482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立方體 154"/>
          <p:cNvSpPr/>
          <p:nvPr/>
        </p:nvSpPr>
        <p:spPr>
          <a:xfrm>
            <a:off x="4931375" y="111482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立方體 155"/>
          <p:cNvSpPr/>
          <p:nvPr/>
        </p:nvSpPr>
        <p:spPr>
          <a:xfrm>
            <a:off x="5310874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立方體 156"/>
          <p:cNvSpPr/>
          <p:nvPr/>
        </p:nvSpPr>
        <p:spPr>
          <a:xfrm>
            <a:off x="5710458" y="111482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立方體 157"/>
          <p:cNvSpPr/>
          <p:nvPr/>
        </p:nvSpPr>
        <p:spPr>
          <a:xfrm>
            <a:off x="6089957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立方體 158"/>
          <p:cNvSpPr/>
          <p:nvPr/>
        </p:nvSpPr>
        <p:spPr>
          <a:xfrm>
            <a:off x="6469456" y="111482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單箭頭接點 5"/>
          <p:cNvCxnSpPr>
            <a:stCxn id="48" idx="3"/>
            <a:endCxn id="159" idx="4"/>
          </p:cNvCxnSpPr>
          <p:nvPr/>
        </p:nvCxnSpPr>
        <p:spPr>
          <a:xfrm rot="5400000">
            <a:off x="7025074" y="9159078"/>
            <a:ext cx="2379180" cy="299257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5"/>
          <p:cNvCxnSpPr>
            <a:stCxn id="49" idx="3"/>
            <a:endCxn id="143" idx="4"/>
          </p:cNvCxnSpPr>
          <p:nvPr/>
        </p:nvCxnSpPr>
        <p:spPr>
          <a:xfrm rot="5400000">
            <a:off x="6108886" y="8537189"/>
            <a:ext cx="3052975" cy="491015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5"/>
          <p:cNvCxnSpPr>
            <a:stCxn id="50" idx="3"/>
            <a:endCxn id="134" idx="4"/>
          </p:cNvCxnSpPr>
          <p:nvPr/>
        </p:nvCxnSpPr>
        <p:spPr>
          <a:xfrm rot="5400000">
            <a:off x="6547979" y="9256678"/>
            <a:ext cx="3712871" cy="4131069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/>
          <p:cNvGrpSpPr/>
          <p:nvPr/>
        </p:nvGrpSpPr>
        <p:grpSpPr>
          <a:xfrm>
            <a:off x="13841871" y="4428553"/>
            <a:ext cx="2738781" cy="2491796"/>
            <a:chOff x="10409913" y="10198998"/>
            <a:chExt cx="2738781" cy="2491796"/>
          </a:xfrm>
          <a:solidFill>
            <a:srgbClr val="B482DA"/>
          </a:solidFill>
        </p:grpSpPr>
        <p:sp>
          <p:nvSpPr>
            <p:cNvPr id="175" name="立方體 174"/>
            <p:cNvSpPr/>
            <p:nvPr/>
          </p:nvSpPr>
          <p:spPr>
            <a:xfrm>
              <a:off x="10409913" y="1186958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/>
            <p:nvPr/>
          </p:nvSpPr>
          <p:spPr>
            <a:xfrm>
              <a:off x="10789412" y="1186959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/>
            <p:nvPr/>
          </p:nvSpPr>
          <p:spPr>
            <a:xfrm>
              <a:off x="11168911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11568495" y="1186958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11947994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/>
            <p:cNvSpPr/>
            <p:nvPr/>
          </p:nvSpPr>
          <p:spPr>
            <a:xfrm>
              <a:off x="12327493" y="118695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立方體 180"/>
            <p:cNvSpPr/>
            <p:nvPr/>
          </p:nvSpPr>
          <p:spPr>
            <a:xfrm>
              <a:off x="10409913" y="115326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立方體 181"/>
            <p:cNvSpPr/>
            <p:nvPr/>
          </p:nvSpPr>
          <p:spPr>
            <a:xfrm>
              <a:off x="10789412" y="115326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/>
            <p:cNvSpPr/>
            <p:nvPr/>
          </p:nvSpPr>
          <p:spPr>
            <a:xfrm>
              <a:off x="11168911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/>
            <p:cNvSpPr/>
            <p:nvPr/>
          </p:nvSpPr>
          <p:spPr>
            <a:xfrm>
              <a:off x="11568495" y="115326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/>
            <p:cNvSpPr/>
            <p:nvPr/>
          </p:nvSpPr>
          <p:spPr>
            <a:xfrm>
              <a:off x="11947994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立方體 185"/>
            <p:cNvSpPr/>
            <p:nvPr/>
          </p:nvSpPr>
          <p:spPr>
            <a:xfrm>
              <a:off x="12327493" y="115326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立方體 186"/>
            <p:cNvSpPr/>
            <p:nvPr/>
          </p:nvSpPr>
          <p:spPr>
            <a:xfrm>
              <a:off x="10409913" y="111957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10789412" y="11195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/>
            <p:cNvSpPr/>
            <p:nvPr/>
          </p:nvSpPr>
          <p:spPr>
            <a:xfrm>
              <a:off x="11168911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/>
            <p:cNvSpPr/>
            <p:nvPr/>
          </p:nvSpPr>
          <p:spPr>
            <a:xfrm>
              <a:off x="11568495" y="111957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立方體 190"/>
            <p:cNvSpPr/>
            <p:nvPr/>
          </p:nvSpPr>
          <p:spPr>
            <a:xfrm>
              <a:off x="11947994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立方體 191"/>
            <p:cNvSpPr/>
            <p:nvPr/>
          </p:nvSpPr>
          <p:spPr>
            <a:xfrm>
              <a:off x="12327493" y="111957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/>
            <p:cNvSpPr/>
            <p:nvPr/>
          </p:nvSpPr>
          <p:spPr>
            <a:xfrm>
              <a:off x="10409913" y="10872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0789412" y="10872800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/>
            <p:cNvSpPr/>
            <p:nvPr/>
          </p:nvSpPr>
          <p:spPr>
            <a:xfrm>
              <a:off x="11168911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568495" y="10872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立方體 196"/>
            <p:cNvSpPr/>
            <p:nvPr/>
          </p:nvSpPr>
          <p:spPr>
            <a:xfrm>
              <a:off x="11947994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/>
            <p:cNvSpPr/>
            <p:nvPr/>
          </p:nvSpPr>
          <p:spPr>
            <a:xfrm>
              <a:off x="12327493" y="108727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10409913" y="105358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/>
            <p:cNvSpPr/>
            <p:nvPr/>
          </p:nvSpPr>
          <p:spPr>
            <a:xfrm>
              <a:off x="10789412" y="105359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立方體 200"/>
            <p:cNvSpPr/>
            <p:nvPr/>
          </p:nvSpPr>
          <p:spPr>
            <a:xfrm>
              <a:off x="11168911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立方體 201"/>
            <p:cNvSpPr/>
            <p:nvPr/>
          </p:nvSpPr>
          <p:spPr>
            <a:xfrm>
              <a:off x="11568495" y="105358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/>
            <p:cNvSpPr/>
            <p:nvPr/>
          </p:nvSpPr>
          <p:spPr>
            <a:xfrm>
              <a:off x="11947994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/>
            <p:cNvSpPr/>
            <p:nvPr/>
          </p:nvSpPr>
          <p:spPr>
            <a:xfrm>
              <a:off x="12327493" y="105359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0409913" y="101989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立方體 205"/>
            <p:cNvSpPr/>
            <p:nvPr/>
          </p:nvSpPr>
          <p:spPr>
            <a:xfrm>
              <a:off x="10789412" y="101990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立方體 206"/>
            <p:cNvSpPr/>
            <p:nvPr/>
          </p:nvSpPr>
          <p:spPr>
            <a:xfrm>
              <a:off x="11168911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立方體 207"/>
            <p:cNvSpPr/>
            <p:nvPr/>
          </p:nvSpPr>
          <p:spPr>
            <a:xfrm>
              <a:off x="11568495" y="101989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/>
            <p:cNvSpPr/>
            <p:nvPr/>
          </p:nvSpPr>
          <p:spPr>
            <a:xfrm>
              <a:off x="11947994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/>
            <p:cNvSpPr/>
            <p:nvPr/>
          </p:nvSpPr>
          <p:spPr>
            <a:xfrm>
              <a:off x="12327493" y="101990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8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7216</TotalTime>
  <Words>136</Words>
  <Application>Microsoft Office PowerPoint</Application>
  <PresentationFormat>自訂</PresentationFormat>
  <Paragraphs>97</Paragraphs>
  <Slides>8</Slides>
  <Notes>8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408</cp:revision>
  <dcterms:created xsi:type="dcterms:W3CDTF">2020-09-17T15:20:03Z</dcterms:created>
  <dcterms:modified xsi:type="dcterms:W3CDTF">2021-05-27T15:43:34Z</dcterms:modified>
</cp:coreProperties>
</file>