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84" r:id="rId3"/>
    <p:sldId id="275" r:id="rId4"/>
    <p:sldId id="276" r:id="rId5"/>
    <p:sldId id="277" r:id="rId6"/>
    <p:sldId id="283" r:id="rId7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FF0066"/>
    <a:srgbClr val="21C5FF"/>
    <a:srgbClr val="FF5B9D"/>
    <a:srgbClr val="B482DA"/>
    <a:srgbClr val="FFABCD"/>
    <a:srgbClr val="8BC167"/>
    <a:srgbClr val="9DC3E6"/>
    <a:srgbClr val="D2E6C4"/>
    <a:srgbClr val="EA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140" autoAdjust="0"/>
  </p:normalViewPr>
  <p:slideViewPr>
    <p:cSldViewPr snapToGrid="0">
      <p:cViewPr varScale="1">
        <p:scale>
          <a:sx n="35" d="100"/>
          <a:sy n="35" d="100"/>
        </p:scale>
        <p:origin x="18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3120571" y="3676163"/>
            <a:ext cx="13672458" cy="12391151"/>
          </a:xfrm>
          <a:prstGeom prst="roundRect">
            <a:avLst>
              <a:gd name="adj" fmla="val 6966"/>
            </a:avLst>
          </a:prstGeom>
          <a:solidFill>
            <a:srgbClr val="2828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9" name="平行四邊形 18"/>
          <p:cNvSpPr/>
          <p:nvPr/>
        </p:nvSpPr>
        <p:spPr>
          <a:xfrm>
            <a:off x="6439830" y="4368999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9" name="直線單箭頭接點 218"/>
          <p:cNvCxnSpPr>
            <a:stCxn id="19" idx="3"/>
          </p:cNvCxnSpPr>
          <p:nvPr/>
        </p:nvCxnSpPr>
        <p:spPr>
          <a:xfrm>
            <a:off x="7193178" y="5875694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242" idx="0"/>
          </p:cNvCxnSpPr>
          <p:nvPr/>
        </p:nvCxnSpPr>
        <p:spPr>
          <a:xfrm flipH="1">
            <a:off x="7193177" y="7931654"/>
            <a:ext cx="1" cy="60680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endCxn id="238" idx="0"/>
          </p:cNvCxnSpPr>
          <p:nvPr/>
        </p:nvCxnSpPr>
        <p:spPr>
          <a:xfrm flipH="1">
            <a:off x="7193711" y="11146824"/>
            <a:ext cx="5989" cy="60680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平行四邊形 187"/>
          <p:cNvSpPr/>
          <p:nvPr/>
        </p:nvSpPr>
        <p:spPr>
          <a:xfrm>
            <a:off x="6446352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-t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89"/>
          <p:cNvCxnSpPr>
            <a:endCxn id="188" idx="0"/>
          </p:cNvCxnSpPr>
          <p:nvPr/>
        </p:nvCxnSpPr>
        <p:spPr>
          <a:xfrm flipH="1">
            <a:off x="7199700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平行四邊形 190"/>
          <p:cNvSpPr/>
          <p:nvPr/>
        </p:nvSpPr>
        <p:spPr>
          <a:xfrm>
            <a:off x="9841498" y="4368999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n-2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3" name="直線單箭頭接點 192"/>
          <p:cNvCxnSpPr>
            <a:stCxn id="191" idx="3"/>
          </p:cNvCxnSpPr>
          <p:nvPr/>
        </p:nvCxnSpPr>
        <p:spPr>
          <a:xfrm>
            <a:off x="10594846" y="5875694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241" idx="0"/>
          </p:cNvCxnSpPr>
          <p:nvPr/>
        </p:nvCxnSpPr>
        <p:spPr>
          <a:xfrm flipH="1">
            <a:off x="10594846" y="7931654"/>
            <a:ext cx="2" cy="60680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endCxn id="237" idx="0"/>
          </p:cNvCxnSpPr>
          <p:nvPr/>
        </p:nvCxnSpPr>
        <p:spPr>
          <a:xfrm flipH="1">
            <a:off x="10595381" y="11146824"/>
            <a:ext cx="5988" cy="60680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平行四邊形 197"/>
          <p:cNvSpPr/>
          <p:nvPr/>
        </p:nvSpPr>
        <p:spPr>
          <a:xfrm>
            <a:off x="9848020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n-2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199" name="直線單箭頭接點 198"/>
          <p:cNvCxnSpPr>
            <a:endCxn id="198" idx="0"/>
          </p:cNvCxnSpPr>
          <p:nvPr/>
        </p:nvCxnSpPr>
        <p:spPr>
          <a:xfrm flipH="1">
            <a:off x="10601368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平行四邊形 199"/>
          <p:cNvSpPr/>
          <p:nvPr/>
        </p:nvSpPr>
        <p:spPr>
          <a:xfrm>
            <a:off x="12253733" y="4368999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n-1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2" name="直線單箭頭接點 201"/>
          <p:cNvCxnSpPr>
            <a:stCxn id="200" idx="3"/>
          </p:cNvCxnSpPr>
          <p:nvPr/>
        </p:nvCxnSpPr>
        <p:spPr>
          <a:xfrm>
            <a:off x="13007081" y="5875694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>
            <a:stCxn id="240" idx="0"/>
          </p:cNvCxnSpPr>
          <p:nvPr/>
        </p:nvCxnSpPr>
        <p:spPr>
          <a:xfrm flipH="1">
            <a:off x="13007078" y="7931654"/>
            <a:ext cx="2" cy="60680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endCxn id="236" idx="0"/>
          </p:cNvCxnSpPr>
          <p:nvPr/>
        </p:nvCxnSpPr>
        <p:spPr>
          <a:xfrm flipH="1">
            <a:off x="13007613" y="11146824"/>
            <a:ext cx="5988" cy="60680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平行四邊形 206"/>
          <p:cNvSpPr/>
          <p:nvPr/>
        </p:nvSpPr>
        <p:spPr>
          <a:xfrm>
            <a:off x="12260255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smtClean="0">
                <a:latin typeface="Source Code Pro" panose="020B0509030403020204" pitchFamily="49" charset="0"/>
              </a:rPr>
              <a:t>n-1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08" name="直線單箭頭接點 207"/>
          <p:cNvCxnSpPr>
            <a:endCxn id="207" idx="0"/>
          </p:cNvCxnSpPr>
          <p:nvPr/>
        </p:nvCxnSpPr>
        <p:spPr>
          <a:xfrm flipH="1">
            <a:off x="13013603" y="13171003"/>
            <a:ext cx="1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平行四邊形 208"/>
          <p:cNvSpPr/>
          <p:nvPr/>
        </p:nvSpPr>
        <p:spPr>
          <a:xfrm>
            <a:off x="14665966" y="4368999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1" name="直線單箭頭接點 210"/>
          <p:cNvCxnSpPr>
            <a:stCxn id="209" idx="3"/>
          </p:cNvCxnSpPr>
          <p:nvPr/>
        </p:nvCxnSpPr>
        <p:spPr>
          <a:xfrm>
            <a:off x="15419314" y="5875694"/>
            <a:ext cx="0" cy="638582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>
            <a:stCxn id="239" idx="0"/>
          </p:cNvCxnSpPr>
          <p:nvPr/>
        </p:nvCxnSpPr>
        <p:spPr>
          <a:xfrm flipH="1">
            <a:off x="15419846" y="7931654"/>
            <a:ext cx="5990" cy="604850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單箭頭接點 214"/>
          <p:cNvCxnSpPr>
            <a:endCxn id="233" idx="0"/>
          </p:cNvCxnSpPr>
          <p:nvPr/>
        </p:nvCxnSpPr>
        <p:spPr>
          <a:xfrm>
            <a:off x="15426369" y="11144874"/>
            <a:ext cx="0" cy="60875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平行四邊形 215"/>
          <p:cNvSpPr/>
          <p:nvPr/>
        </p:nvSpPr>
        <p:spPr>
          <a:xfrm>
            <a:off x="14672488" y="1393167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Source Code Pro" panose="020B0509030403020204" pitchFamily="49" charset="0"/>
              </a:rPr>
              <a:t>Frame</a:t>
            </a:r>
            <a:r>
              <a:rPr lang="en-US" altLang="zh-TW" sz="2000" baseline="-25000" dirty="0" err="1" smtClean="0">
                <a:latin typeface="Source Code Pro" panose="020B0509030403020204" pitchFamily="49" charset="0"/>
              </a:rPr>
              <a:t>n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7" name="直線單箭頭接點 216"/>
          <p:cNvCxnSpPr>
            <a:stCxn id="233" idx="2"/>
            <a:endCxn id="216" idx="0"/>
          </p:cNvCxnSpPr>
          <p:nvPr/>
        </p:nvCxnSpPr>
        <p:spPr>
          <a:xfrm flipH="1">
            <a:off x="15425836" y="13171003"/>
            <a:ext cx="533" cy="760674"/>
          </a:xfrm>
          <a:prstGeom prst="straightConnector1">
            <a:avLst/>
          </a:prstGeom>
          <a:ln w="57150">
            <a:gradFill>
              <a:gsLst>
                <a:gs pos="76000">
                  <a:schemeClr val="accent4"/>
                </a:gs>
                <a:gs pos="46000">
                  <a:srgbClr val="21C5FF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7992813" y="10101488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233" name="梯形 232"/>
          <p:cNvSpPr/>
          <p:nvPr/>
        </p:nvSpPr>
        <p:spPr>
          <a:xfrm>
            <a:off x="14430946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梯形 235"/>
          <p:cNvSpPr/>
          <p:nvPr/>
        </p:nvSpPr>
        <p:spPr>
          <a:xfrm>
            <a:off x="12012190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梯形 236"/>
          <p:cNvSpPr/>
          <p:nvPr/>
        </p:nvSpPr>
        <p:spPr>
          <a:xfrm>
            <a:off x="959995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梯形 237"/>
          <p:cNvSpPr/>
          <p:nvPr/>
        </p:nvSpPr>
        <p:spPr>
          <a:xfrm>
            <a:off x="6198288" y="11753625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梯形 238"/>
          <p:cNvSpPr/>
          <p:nvPr/>
        </p:nvSpPr>
        <p:spPr>
          <a:xfrm rot="10800000">
            <a:off x="14430413" y="6514276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梯形 239"/>
          <p:cNvSpPr/>
          <p:nvPr/>
        </p:nvSpPr>
        <p:spPr>
          <a:xfrm rot="10800000">
            <a:off x="12011657" y="6514276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梯形 240"/>
          <p:cNvSpPr/>
          <p:nvPr/>
        </p:nvSpPr>
        <p:spPr>
          <a:xfrm rot="10800000">
            <a:off x="9599425" y="6514276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梯形 241"/>
          <p:cNvSpPr/>
          <p:nvPr/>
        </p:nvSpPr>
        <p:spPr>
          <a:xfrm rot="10800000">
            <a:off x="6197755" y="6514276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立方體 38"/>
          <p:cNvSpPr/>
          <p:nvPr/>
        </p:nvSpPr>
        <p:spPr>
          <a:xfrm>
            <a:off x="6678008" y="10101488"/>
            <a:ext cx="1043386" cy="1038009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立方體 39"/>
          <p:cNvSpPr/>
          <p:nvPr/>
        </p:nvSpPr>
        <p:spPr>
          <a:xfrm>
            <a:off x="10079674" y="10101487"/>
            <a:ext cx="1043386" cy="1038009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立方體 40"/>
          <p:cNvSpPr/>
          <p:nvPr/>
        </p:nvSpPr>
        <p:spPr>
          <a:xfrm>
            <a:off x="12485921" y="10108815"/>
            <a:ext cx="1043386" cy="1038009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14910663" y="10098007"/>
            <a:ext cx="1043386" cy="1038009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992814" y="8538455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44" name="立方體 43"/>
          <p:cNvSpPr/>
          <p:nvPr/>
        </p:nvSpPr>
        <p:spPr>
          <a:xfrm>
            <a:off x="6678009" y="8538455"/>
            <a:ext cx="1043386" cy="1038009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立方體 45"/>
          <p:cNvSpPr/>
          <p:nvPr/>
        </p:nvSpPr>
        <p:spPr>
          <a:xfrm>
            <a:off x="10079675" y="8538454"/>
            <a:ext cx="1043386" cy="1038009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立方體 46"/>
          <p:cNvSpPr/>
          <p:nvPr/>
        </p:nvSpPr>
        <p:spPr>
          <a:xfrm>
            <a:off x="12485922" y="8545782"/>
            <a:ext cx="1043386" cy="1038009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/>
          <p:cNvSpPr/>
          <p:nvPr/>
        </p:nvSpPr>
        <p:spPr>
          <a:xfrm>
            <a:off x="14910664" y="8534974"/>
            <a:ext cx="1043386" cy="1038009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>
            <a:stCxn id="69" idx="2"/>
            <a:endCxn id="80" idx="0"/>
          </p:cNvCxnSpPr>
          <p:nvPr/>
        </p:nvCxnSpPr>
        <p:spPr>
          <a:xfrm flipH="1">
            <a:off x="5258247" y="9388936"/>
            <a:ext cx="24655" cy="1323932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rgbClr val="0070C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6" idx="3"/>
            <a:endCxn id="40" idx="1"/>
          </p:cNvCxnSpPr>
          <p:nvPr/>
        </p:nvCxnSpPr>
        <p:spPr>
          <a:xfrm flipH="1">
            <a:off x="10194768" y="9576463"/>
            <a:ext cx="1" cy="1338221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rgbClr val="0070C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47" idx="3"/>
            <a:endCxn id="41" idx="1"/>
          </p:cNvCxnSpPr>
          <p:nvPr/>
        </p:nvCxnSpPr>
        <p:spPr>
          <a:xfrm flipH="1">
            <a:off x="12601015" y="9583791"/>
            <a:ext cx="1" cy="1338221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rgbClr val="0070C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48" idx="3"/>
            <a:endCxn id="42" idx="1"/>
          </p:cNvCxnSpPr>
          <p:nvPr/>
        </p:nvCxnSpPr>
        <p:spPr>
          <a:xfrm flipH="1">
            <a:off x="15025757" y="9572983"/>
            <a:ext cx="1" cy="1338221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rgbClr val="0070C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4213695" y="8853239"/>
                <a:ext cx="2138414" cy="535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-1</m:t>
                      </m:r>
                      <m:r>
                        <a:rPr lang="en-US" altLang="zh-TW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95" y="8853239"/>
                <a:ext cx="2138414" cy="53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3936744" y="9830158"/>
            <a:ext cx="1040431" cy="535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量化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/>
              <p:cNvSpPr/>
              <p:nvPr/>
            </p:nvSpPr>
            <p:spPr>
              <a:xfrm>
                <a:off x="3956037" y="10712868"/>
                <a:ext cx="2604419" cy="5356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TW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={−1,0,1}</m:t>
                      </m:r>
                    </m:oMath>
                  </m:oMathPara>
                </a14:m>
                <a:endPara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endParaRPr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37" y="10712868"/>
                <a:ext cx="2604419" cy="535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單箭頭接點 84"/>
          <p:cNvCxnSpPr>
            <a:stCxn id="44" idx="3"/>
            <a:endCxn id="39" idx="1"/>
          </p:cNvCxnSpPr>
          <p:nvPr/>
        </p:nvCxnSpPr>
        <p:spPr>
          <a:xfrm flipH="1">
            <a:off x="6793102" y="9576464"/>
            <a:ext cx="1" cy="1338221"/>
          </a:xfrm>
          <a:prstGeom prst="straightConnector1">
            <a:avLst/>
          </a:prstGeom>
          <a:ln w="57150">
            <a:gradFill>
              <a:gsLst>
                <a:gs pos="46000">
                  <a:srgbClr val="21C5FF"/>
                </a:gs>
                <a:gs pos="76000">
                  <a:srgbClr val="0070C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5036456" y="2946400"/>
            <a:ext cx="10261601" cy="7445829"/>
          </a:xfrm>
          <a:prstGeom prst="roundRect">
            <a:avLst>
              <a:gd name="adj" fmla="val 6966"/>
            </a:avLst>
          </a:prstGeom>
          <a:solidFill>
            <a:srgbClr val="2828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209" name="平行四邊形 208"/>
          <p:cNvSpPr/>
          <p:nvPr/>
        </p:nvSpPr>
        <p:spPr>
          <a:xfrm>
            <a:off x="5588624" y="4746831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1" name="直線單箭頭接點 210"/>
          <p:cNvCxnSpPr>
            <a:stCxn id="209" idx="2"/>
            <a:endCxn id="239" idx="2"/>
          </p:cNvCxnSpPr>
          <p:nvPr/>
        </p:nvCxnSpPr>
        <p:spPr>
          <a:xfrm flipV="1">
            <a:off x="7095319" y="5495000"/>
            <a:ext cx="419350" cy="5179"/>
          </a:xfrm>
          <a:prstGeom prst="straightConnector1">
            <a:avLst/>
          </a:prstGeom>
          <a:ln w="57150">
            <a:gradFill>
              <a:gsLst>
                <a:gs pos="0">
                  <a:schemeClr val="accent4"/>
                </a:gs>
                <a:gs pos="4600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單箭頭接點 214"/>
          <p:cNvCxnSpPr>
            <a:endCxn id="233" idx="0"/>
          </p:cNvCxnSpPr>
          <p:nvPr/>
        </p:nvCxnSpPr>
        <p:spPr>
          <a:xfrm>
            <a:off x="10199877" y="7134966"/>
            <a:ext cx="736596" cy="0"/>
          </a:xfrm>
          <a:prstGeom prst="straightConnector1">
            <a:avLst/>
          </a:prstGeom>
          <a:ln w="57150">
            <a:gradFill>
              <a:gsLst>
                <a:gs pos="18000">
                  <a:schemeClr val="accent2"/>
                </a:gs>
                <a:gs pos="4600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平行四邊形 215"/>
          <p:cNvSpPr/>
          <p:nvPr/>
        </p:nvSpPr>
        <p:spPr>
          <a:xfrm>
            <a:off x="13048985" y="6381617"/>
            <a:ext cx="1506695" cy="1506695"/>
          </a:xfrm>
          <a:prstGeom prst="parallelogram">
            <a:avLst>
              <a:gd name="adj" fmla="val 0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Source Code Pro" panose="020B0509030403020204" pitchFamily="49" charset="0"/>
              </a:rPr>
              <a:t>Frame’</a:t>
            </a:r>
            <a:endParaRPr lang="zh-TW" altLang="en-US" sz="2000" baseline="-25000" dirty="0">
              <a:latin typeface="Source Code Pro" panose="020B0509030403020204" pitchFamily="49" charset="0"/>
            </a:endParaRPr>
          </a:p>
        </p:txBody>
      </p:sp>
      <p:cxnSp>
        <p:nvCxnSpPr>
          <p:cNvPr id="217" name="直線單箭頭接點 216"/>
          <p:cNvCxnSpPr>
            <a:stCxn id="233" idx="2"/>
            <a:endCxn id="216" idx="5"/>
          </p:cNvCxnSpPr>
          <p:nvPr/>
        </p:nvCxnSpPr>
        <p:spPr>
          <a:xfrm flipV="1">
            <a:off x="12353851" y="7134965"/>
            <a:ext cx="695134" cy="1"/>
          </a:xfrm>
          <a:prstGeom prst="straightConnector1">
            <a:avLst/>
          </a:prstGeom>
          <a:ln w="57150">
            <a:gradFill>
              <a:gsLst>
                <a:gs pos="51000">
                  <a:schemeClr val="accent4"/>
                </a:gs>
                <a:gs pos="2000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梯形 232"/>
          <p:cNvSpPr/>
          <p:nvPr/>
        </p:nvSpPr>
        <p:spPr>
          <a:xfrm rot="16200000">
            <a:off x="10649739" y="6426277"/>
            <a:ext cx="1990846" cy="1417378"/>
          </a:xfrm>
          <a:prstGeom prst="trapezoid">
            <a:avLst>
              <a:gd name="adj" fmla="val 36433"/>
            </a:avLst>
          </a:prstGeom>
          <a:solidFill>
            <a:schemeClr val="accent4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梯形 238"/>
          <p:cNvSpPr/>
          <p:nvPr/>
        </p:nvSpPr>
        <p:spPr>
          <a:xfrm rot="5400000">
            <a:off x="7227935" y="4786311"/>
            <a:ext cx="1990846" cy="1417378"/>
          </a:xfrm>
          <a:prstGeom prst="trapezoid">
            <a:avLst>
              <a:gd name="adj" fmla="val 36433"/>
            </a:avLst>
          </a:prstGeom>
          <a:solidFill>
            <a:srgbClr val="B482DA"/>
          </a:solidFill>
          <a:ln w="19050">
            <a:solidFill>
              <a:srgbClr val="21C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9351397" y="6745322"/>
            <a:ext cx="1043386" cy="1038009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立方體 47"/>
          <p:cNvSpPr/>
          <p:nvPr/>
        </p:nvSpPr>
        <p:spPr>
          <a:xfrm>
            <a:off x="9351397" y="5071717"/>
            <a:ext cx="1043386" cy="1038009"/>
          </a:xfrm>
          <a:prstGeom prst="cube">
            <a:avLst>
              <a:gd name="adj" fmla="val 78342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單箭頭接點 63"/>
          <p:cNvCxnSpPr>
            <a:stCxn id="48" idx="3"/>
            <a:endCxn id="42" idx="1"/>
          </p:cNvCxnSpPr>
          <p:nvPr/>
        </p:nvCxnSpPr>
        <p:spPr>
          <a:xfrm>
            <a:off x="9466491" y="6109726"/>
            <a:ext cx="0" cy="1448793"/>
          </a:xfrm>
          <a:prstGeom prst="straightConnector1">
            <a:avLst/>
          </a:prstGeom>
          <a:ln w="57150">
            <a:gradFill>
              <a:gsLst>
                <a:gs pos="22000">
                  <a:srgbClr val="21C5FF"/>
                </a:gs>
                <a:gs pos="58000">
                  <a:srgbClr val="0070C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239" idx="0"/>
          </p:cNvCxnSpPr>
          <p:nvPr/>
        </p:nvCxnSpPr>
        <p:spPr>
          <a:xfrm>
            <a:off x="8932047" y="5495000"/>
            <a:ext cx="736596" cy="0"/>
          </a:xfrm>
          <a:prstGeom prst="straightConnector1">
            <a:avLst/>
          </a:prstGeom>
          <a:ln w="57150">
            <a:gradFill>
              <a:gsLst>
                <a:gs pos="68000">
                  <a:schemeClr val="accent2"/>
                </a:gs>
                <a:gs pos="0">
                  <a:srgbClr val="21C5FF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5473700" y="4373687"/>
            <a:ext cx="9194800" cy="1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H="1">
            <a:off x="5473700" y="3902430"/>
            <a:ext cx="4399390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>
            <a:off x="9873090" y="3902430"/>
            <a:ext cx="4682591" cy="0"/>
          </a:xfrm>
          <a:prstGeom prst="straightConnector1">
            <a:avLst/>
          </a:prstGeom>
          <a:ln w="127000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8932047" y="4423254"/>
            <a:ext cx="4023099" cy="535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ncoder forward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703280" y="3272879"/>
            <a:ext cx="4200400" cy="535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encoder 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backward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0276628" y="3266834"/>
            <a:ext cx="4013233" cy="535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top gradient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>
            <a:off x="9351397" y="8913552"/>
            <a:ext cx="5317103" cy="1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H="1">
            <a:off x="9300345" y="9415793"/>
            <a:ext cx="537567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976631" y="8331714"/>
            <a:ext cx="4023099" cy="535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decoder forward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9976631" y="9508077"/>
            <a:ext cx="4200400" cy="535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decoder backward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833257" y="5747657"/>
            <a:ext cx="15777029" cy="11640457"/>
          </a:xfrm>
          <a:prstGeom prst="roundRect">
            <a:avLst>
              <a:gd name="adj" fmla="val 7032"/>
            </a:avLst>
          </a:prstGeom>
          <a:solidFill>
            <a:srgbClr val="28282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立方體 125"/>
          <p:cNvSpPr/>
          <p:nvPr/>
        </p:nvSpPr>
        <p:spPr>
          <a:xfrm>
            <a:off x="7898913" y="9618872"/>
            <a:ext cx="1506695" cy="1506695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立方體 195"/>
          <p:cNvSpPr/>
          <p:nvPr/>
        </p:nvSpPr>
        <p:spPr>
          <a:xfrm>
            <a:off x="11300581" y="9618872"/>
            <a:ext cx="1506695" cy="1506695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立方體 204"/>
          <p:cNvSpPr/>
          <p:nvPr/>
        </p:nvSpPr>
        <p:spPr>
          <a:xfrm>
            <a:off x="12807275" y="9618872"/>
            <a:ext cx="1506695" cy="1506695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立方體 213"/>
          <p:cNvSpPr/>
          <p:nvPr/>
        </p:nvSpPr>
        <p:spPr>
          <a:xfrm>
            <a:off x="14325340" y="9618872"/>
            <a:ext cx="1506695" cy="1506695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9472966" y="9979349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39" name="立方體 38"/>
          <p:cNvSpPr/>
          <p:nvPr/>
        </p:nvSpPr>
        <p:spPr>
          <a:xfrm>
            <a:off x="7898913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立方體 39"/>
          <p:cNvSpPr/>
          <p:nvPr/>
        </p:nvSpPr>
        <p:spPr>
          <a:xfrm>
            <a:off x="11300581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立方體 40"/>
          <p:cNvSpPr/>
          <p:nvPr/>
        </p:nvSpPr>
        <p:spPr>
          <a:xfrm>
            <a:off x="12807275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立方體 41"/>
          <p:cNvSpPr/>
          <p:nvPr/>
        </p:nvSpPr>
        <p:spPr>
          <a:xfrm>
            <a:off x="14325340" y="8112177"/>
            <a:ext cx="1506695" cy="1506695"/>
          </a:xfrm>
          <a:prstGeom prst="cube">
            <a:avLst>
              <a:gd name="adj" fmla="val 78342"/>
            </a:avLst>
          </a:prstGeom>
          <a:solidFill>
            <a:srgbClr val="FF00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9472966" y="8472654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44" name="矩形 43"/>
          <p:cNvSpPr/>
          <p:nvPr/>
        </p:nvSpPr>
        <p:spPr>
          <a:xfrm>
            <a:off x="8426486" y="9439719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5" name="矩形 44"/>
          <p:cNvSpPr/>
          <p:nvPr/>
        </p:nvSpPr>
        <p:spPr>
          <a:xfrm>
            <a:off x="11823528" y="9445991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13335908" y="9439719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7" name="矩形 46"/>
          <p:cNvSpPr/>
          <p:nvPr/>
        </p:nvSpPr>
        <p:spPr>
          <a:xfrm>
            <a:off x="14848287" y="9439718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49" name="矩形 48"/>
          <p:cNvSpPr/>
          <p:nvPr/>
        </p:nvSpPr>
        <p:spPr>
          <a:xfrm>
            <a:off x="5391005" y="8381992"/>
            <a:ext cx="2419461" cy="96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Act Embedding</a:t>
            </a:r>
          </a:p>
        </p:txBody>
      </p:sp>
      <p:sp>
        <p:nvSpPr>
          <p:cNvPr id="50" name="矩形 49"/>
          <p:cNvSpPr/>
          <p:nvPr/>
        </p:nvSpPr>
        <p:spPr>
          <a:xfrm>
            <a:off x="5391004" y="9888687"/>
            <a:ext cx="2419461" cy="96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State</a:t>
            </a:r>
            <a:r>
              <a:rPr lang="en-US" altLang="zh-TW" sz="3200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</a:t>
            </a:r>
          </a:p>
        </p:txBody>
      </p:sp>
      <p:sp>
        <p:nvSpPr>
          <p:cNvPr id="51" name="矩形 50"/>
          <p:cNvSpPr/>
          <p:nvPr/>
        </p:nvSpPr>
        <p:spPr>
          <a:xfrm>
            <a:off x="8158073" y="6103740"/>
            <a:ext cx="988373" cy="330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-t</a:t>
            </a:r>
          </a:p>
        </p:txBody>
      </p:sp>
      <p:sp>
        <p:nvSpPr>
          <p:cNvPr id="53" name="矩形 52"/>
          <p:cNvSpPr/>
          <p:nvPr/>
        </p:nvSpPr>
        <p:spPr>
          <a:xfrm>
            <a:off x="11559741" y="6103740"/>
            <a:ext cx="988373" cy="330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n-2</a:t>
            </a:r>
          </a:p>
        </p:txBody>
      </p:sp>
      <p:sp>
        <p:nvSpPr>
          <p:cNvPr id="54" name="矩形 53"/>
          <p:cNvSpPr/>
          <p:nvPr/>
        </p:nvSpPr>
        <p:spPr>
          <a:xfrm>
            <a:off x="13067495" y="6103740"/>
            <a:ext cx="988373" cy="330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55" name="矩形 54"/>
          <p:cNvSpPr/>
          <p:nvPr/>
        </p:nvSpPr>
        <p:spPr>
          <a:xfrm>
            <a:off x="14848287" y="6110013"/>
            <a:ext cx="460800" cy="32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8158073" y="11880507"/>
            <a:ext cx="6552669" cy="2146035"/>
            <a:chOff x="4222767" y="13258800"/>
            <a:chExt cx="3023618" cy="608976"/>
          </a:xfrm>
        </p:grpSpPr>
        <p:sp>
          <p:nvSpPr>
            <p:cNvPr id="59" name="圓角矩形 58"/>
            <p:cNvSpPr/>
            <p:nvPr/>
          </p:nvSpPr>
          <p:spPr>
            <a:xfrm>
              <a:off x="4222769" y="13258800"/>
              <a:ext cx="3023616" cy="608976"/>
            </a:xfrm>
            <a:prstGeom prst="roundRect">
              <a:avLst/>
            </a:prstGeom>
            <a:solidFill>
              <a:srgbClr val="8BC1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4222767" y="13360628"/>
              <a:ext cx="3023618" cy="405319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3200" dirty="0" smtClean="0">
                  <a:solidFill>
                    <a:srgbClr val="D2E6C4"/>
                  </a:solidFill>
                  <a:latin typeface="Source Code Pro" panose="020B0509030403020204" pitchFamily="49" charset="0"/>
                </a:rPr>
                <a:t>Transformer Decoder</a:t>
              </a:r>
              <a:endParaRPr lang="zh-TW" altLang="en-US" sz="3200" dirty="0">
                <a:solidFill>
                  <a:srgbClr val="D2E6C4"/>
                </a:solidFill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63" name="直線單箭頭接點 62"/>
          <p:cNvCxnSpPr>
            <a:stCxn id="126" idx="3"/>
            <a:endCxn id="59" idx="0"/>
          </p:cNvCxnSpPr>
          <p:nvPr/>
        </p:nvCxnSpPr>
        <p:spPr>
          <a:xfrm rot="16200000" flipH="1">
            <a:off x="9370771" y="9816868"/>
            <a:ext cx="754940" cy="3372337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62"/>
          <p:cNvCxnSpPr>
            <a:stCxn id="196" idx="3"/>
            <a:endCxn id="59" idx="0"/>
          </p:cNvCxnSpPr>
          <p:nvPr/>
        </p:nvCxnSpPr>
        <p:spPr>
          <a:xfrm rot="5400000">
            <a:off x="11071606" y="11488372"/>
            <a:ext cx="754940" cy="29331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62"/>
          <p:cNvCxnSpPr>
            <a:stCxn id="205" idx="3"/>
            <a:endCxn id="59" idx="0"/>
          </p:cNvCxnSpPr>
          <p:nvPr/>
        </p:nvCxnSpPr>
        <p:spPr>
          <a:xfrm rot="5400000">
            <a:off x="11824953" y="10735025"/>
            <a:ext cx="754940" cy="153602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62"/>
          <p:cNvCxnSpPr>
            <a:stCxn id="214" idx="3"/>
            <a:endCxn id="59" idx="0"/>
          </p:cNvCxnSpPr>
          <p:nvPr/>
        </p:nvCxnSpPr>
        <p:spPr>
          <a:xfrm rot="5400000">
            <a:off x="12583985" y="9975992"/>
            <a:ext cx="754940" cy="3054090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100000">
                  <a:srgbClr val="8BC167"/>
                </a:gs>
                <a:gs pos="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立方體 84"/>
          <p:cNvSpPr/>
          <p:nvPr/>
        </p:nvSpPr>
        <p:spPr>
          <a:xfrm>
            <a:off x="7898912" y="14781482"/>
            <a:ext cx="1506695" cy="1506695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立方體 85"/>
          <p:cNvSpPr/>
          <p:nvPr/>
        </p:nvSpPr>
        <p:spPr>
          <a:xfrm>
            <a:off x="11300580" y="14781482"/>
            <a:ext cx="1506695" cy="1506695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立方體 86"/>
          <p:cNvSpPr/>
          <p:nvPr/>
        </p:nvSpPr>
        <p:spPr>
          <a:xfrm>
            <a:off x="12807274" y="14781482"/>
            <a:ext cx="1506695" cy="1506695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立方體 87"/>
          <p:cNvSpPr/>
          <p:nvPr/>
        </p:nvSpPr>
        <p:spPr>
          <a:xfrm>
            <a:off x="14325339" y="14781482"/>
            <a:ext cx="1506695" cy="1506695"/>
          </a:xfrm>
          <a:prstGeom prst="cube">
            <a:avLst>
              <a:gd name="adj" fmla="val 78342"/>
            </a:avLst>
          </a:prstGeom>
          <a:solidFill>
            <a:srgbClr val="0070C0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7898912" y="16435826"/>
            <a:ext cx="1464849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9525">
                  <a:noFill/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n-t+1</a:t>
            </a:r>
          </a:p>
        </p:txBody>
      </p:sp>
      <p:sp>
        <p:nvSpPr>
          <p:cNvPr id="90" name="矩形 89"/>
          <p:cNvSpPr/>
          <p:nvPr/>
        </p:nvSpPr>
        <p:spPr>
          <a:xfrm>
            <a:off x="11559740" y="16434788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9525">
                  <a:noFill/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n-1</a:t>
            </a:r>
          </a:p>
        </p:txBody>
      </p:sp>
      <p:sp>
        <p:nvSpPr>
          <p:cNvPr id="91" name="矩形 90"/>
          <p:cNvSpPr/>
          <p:nvPr/>
        </p:nvSpPr>
        <p:spPr>
          <a:xfrm>
            <a:off x="13067494" y="16434788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9525">
                  <a:noFill/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</a:t>
            </a:r>
          </a:p>
        </p:txBody>
      </p:sp>
      <p:sp>
        <p:nvSpPr>
          <p:cNvPr id="93" name="矩形 92"/>
          <p:cNvSpPr/>
          <p:nvPr/>
        </p:nvSpPr>
        <p:spPr>
          <a:xfrm>
            <a:off x="14575248" y="16434787"/>
            <a:ext cx="988373" cy="364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n w="9525">
                  <a:noFill/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n+1</a:t>
            </a:r>
          </a:p>
        </p:txBody>
      </p:sp>
      <p:sp>
        <p:nvSpPr>
          <p:cNvPr id="94" name="矩形 93"/>
          <p:cNvSpPr/>
          <p:nvPr/>
        </p:nvSpPr>
        <p:spPr>
          <a:xfrm>
            <a:off x="9472262" y="15158951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 w="9525"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cxnSp>
        <p:nvCxnSpPr>
          <p:cNvPr id="95" name="直線單箭頭接點 62"/>
          <p:cNvCxnSpPr>
            <a:stCxn id="59" idx="2"/>
            <a:endCxn id="85" idx="0"/>
          </p:cNvCxnSpPr>
          <p:nvPr/>
        </p:nvCxnSpPr>
        <p:spPr>
          <a:xfrm rot="5400000">
            <a:off x="9960959" y="13308031"/>
            <a:ext cx="754940" cy="2191963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62"/>
          <p:cNvCxnSpPr>
            <a:stCxn id="59" idx="2"/>
            <a:endCxn id="86" idx="0"/>
          </p:cNvCxnSpPr>
          <p:nvPr/>
        </p:nvCxnSpPr>
        <p:spPr>
          <a:xfrm rot="16200000" flipH="1">
            <a:off x="11661792" y="13799159"/>
            <a:ext cx="754940" cy="1209705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62"/>
          <p:cNvCxnSpPr>
            <a:stCxn id="59" idx="2"/>
            <a:endCxn id="87" idx="0"/>
          </p:cNvCxnSpPr>
          <p:nvPr/>
        </p:nvCxnSpPr>
        <p:spPr>
          <a:xfrm rot="16200000" flipH="1">
            <a:off x="12415139" y="13045812"/>
            <a:ext cx="754940" cy="2716399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62"/>
          <p:cNvCxnSpPr>
            <a:stCxn id="59" idx="2"/>
            <a:endCxn id="88" idx="0"/>
          </p:cNvCxnSpPr>
          <p:nvPr/>
        </p:nvCxnSpPr>
        <p:spPr>
          <a:xfrm rot="16200000" flipH="1">
            <a:off x="13174172" y="12286780"/>
            <a:ext cx="754940" cy="4234464"/>
          </a:xfrm>
          <a:prstGeom prst="bentConnector3">
            <a:avLst>
              <a:gd name="adj1" fmla="val 50000"/>
            </a:avLst>
          </a:prstGeom>
          <a:ln w="57150">
            <a:gradFill>
              <a:gsLst>
                <a:gs pos="0">
                  <a:srgbClr val="8BC167"/>
                </a:gs>
                <a:gs pos="100000">
                  <a:schemeClr val="accent2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15309086" y="14626231"/>
            <a:ext cx="4963978" cy="1990846"/>
            <a:chOff x="13917538" y="11427427"/>
            <a:chExt cx="4963978" cy="1990846"/>
          </a:xfrm>
        </p:grpSpPr>
        <p:sp>
          <p:nvSpPr>
            <p:cNvPr id="113" name="平行四邊形 112"/>
            <p:cNvSpPr/>
            <p:nvPr/>
          </p:nvSpPr>
          <p:spPr>
            <a:xfrm>
              <a:off x="17374821" y="11669498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4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400" baseline="-25000" dirty="0">
                <a:latin typeface="Source Code Pro" panose="020B0509030403020204" pitchFamily="49" charset="0"/>
              </a:endParaRPr>
            </a:p>
          </p:txBody>
        </p:sp>
        <p:grpSp>
          <p:nvGrpSpPr>
            <p:cNvPr id="35" name="群組 34"/>
            <p:cNvGrpSpPr/>
            <p:nvPr/>
          </p:nvGrpSpPr>
          <p:grpSpPr>
            <a:xfrm rot="16200000">
              <a:off x="14650757" y="10694208"/>
              <a:ext cx="1990846" cy="3457283"/>
              <a:chOff x="14430948" y="10914012"/>
              <a:chExt cx="1990846" cy="3457283"/>
            </a:xfrm>
          </p:grpSpPr>
          <p:cxnSp>
            <p:nvCxnSpPr>
              <p:cNvPr id="112" name="直線單箭頭接點 111"/>
              <p:cNvCxnSpPr>
                <a:endCxn id="115" idx="0"/>
              </p:cNvCxnSpPr>
              <p:nvPr/>
            </p:nvCxnSpPr>
            <p:spPr>
              <a:xfrm rot="5400000">
                <a:off x="14916006" y="11424377"/>
                <a:ext cx="1020729" cy="0"/>
              </a:xfrm>
              <a:prstGeom prst="straightConnector1">
                <a:avLst/>
              </a:prstGeom>
              <a:ln w="57150">
                <a:gradFill>
                  <a:gsLst>
                    <a:gs pos="0">
                      <a:schemeClr val="accent2"/>
                    </a:gs>
                    <a:gs pos="92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/>
              <p:cNvCxnSpPr>
                <a:stCxn id="115" idx="2"/>
                <a:endCxn id="113" idx="5"/>
              </p:cNvCxnSpPr>
              <p:nvPr/>
            </p:nvCxnSpPr>
            <p:spPr>
              <a:xfrm rot="5400000" flipV="1">
                <a:off x="14916785" y="13861707"/>
                <a:ext cx="1019175" cy="2"/>
              </a:xfrm>
              <a:prstGeom prst="straightConnector1">
                <a:avLst/>
              </a:prstGeom>
              <a:ln w="57150">
                <a:gradFill>
                  <a:gsLst>
                    <a:gs pos="66000">
                      <a:schemeClr val="accent4"/>
                    </a:gs>
                    <a:gs pos="35000">
                      <a:srgbClr val="21C5FF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梯形 114"/>
              <p:cNvSpPr/>
              <p:nvPr/>
            </p:nvSpPr>
            <p:spPr>
              <a:xfrm>
                <a:off x="14430948" y="11934742"/>
                <a:ext cx="1990846" cy="1417378"/>
              </a:xfrm>
              <a:prstGeom prst="trapezoid">
                <a:avLst>
                  <a:gd name="adj" fmla="val 36433"/>
                </a:avLst>
              </a:prstGeom>
              <a:solidFill>
                <a:schemeClr val="accent4"/>
              </a:solidFill>
              <a:ln w="19050">
                <a:solidFill>
                  <a:srgbClr val="21C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2" name="立方體 51"/>
          <p:cNvSpPr/>
          <p:nvPr/>
        </p:nvSpPr>
        <p:spPr>
          <a:xfrm>
            <a:off x="7898912" y="6615552"/>
            <a:ext cx="1506695" cy="1506695"/>
          </a:xfrm>
          <a:prstGeom prst="cube">
            <a:avLst>
              <a:gd name="adj" fmla="val 78342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立方體 55"/>
          <p:cNvSpPr/>
          <p:nvPr/>
        </p:nvSpPr>
        <p:spPr>
          <a:xfrm>
            <a:off x="11300580" y="6615552"/>
            <a:ext cx="1506695" cy="1506695"/>
          </a:xfrm>
          <a:prstGeom prst="cube">
            <a:avLst>
              <a:gd name="adj" fmla="val 78342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立方體 56"/>
          <p:cNvSpPr/>
          <p:nvPr/>
        </p:nvSpPr>
        <p:spPr>
          <a:xfrm>
            <a:off x="12807274" y="6615552"/>
            <a:ext cx="1506695" cy="1506695"/>
          </a:xfrm>
          <a:prstGeom prst="cube">
            <a:avLst>
              <a:gd name="adj" fmla="val 78342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立方體 61"/>
          <p:cNvSpPr/>
          <p:nvPr/>
        </p:nvSpPr>
        <p:spPr>
          <a:xfrm>
            <a:off x="14325339" y="6615552"/>
            <a:ext cx="1506695" cy="1506695"/>
          </a:xfrm>
          <a:prstGeom prst="cube">
            <a:avLst>
              <a:gd name="adj" fmla="val 78342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9472965" y="6976029"/>
            <a:ext cx="1760961" cy="751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......</a:t>
            </a:r>
          </a:p>
        </p:txBody>
      </p:sp>
      <p:sp>
        <p:nvSpPr>
          <p:cNvPr id="65" name="矩形 64"/>
          <p:cNvSpPr/>
          <p:nvPr/>
        </p:nvSpPr>
        <p:spPr>
          <a:xfrm>
            <a:off x="8426485" y="7943094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66" name="矩形 65"/>
          <p:cNvSpPr/>
          <p:nvPr/>
        </p:nvSpPr>
        <p:spPr>
          <a:xfrm>
            <a:off x="11823527" y="7949366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67" name="矩形 66"/>
          <p:cNvSpPr/>
          <p:nvPr/>
        </p:nvSpPr>
        <p:spPr>
          <a:xfrm>
            <a:off x="13335907" y="7943094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68" name="矩形 67"/>
          <p:cNvSpPr/>
          <p:nvPr/>
        </p:nvSpPr>
        <p:spPr>
          <a:xfrm>
            <a:off x="14848286" y="7943093"/>
            <a:ext cx="460800" cy="35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ln>
                  <a:solidFill>
                    <a:srgbClr val="282828"/>
                  </a:solidFill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+</a:t>
            </a:r>
          </a:p>
        </p:txBody>
      </p:sp>
      <p:sp>
        <p:nvSpPr>
          <p:cNvPr id="69" name="矩形 68"/>
          <p:cNvSpPr/>
          <p:nvPr/>
        </p:nvSpPr>
        <p:spPr>
          <a:xfrm>
            <a:off x="5391004" y="6875297"/>
            <a:ext cx="2419461" cy="967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Position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Encoding</a:t>
            </a:r>
            <a:endParaRPr lang="en-US" altLang="zh-TW" sz="32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4"/>
          <a:stretch/>
        </p:blipFill>
        <p:spPr>
          <a:xfrm>
            <a:off x="8291780" y="7978282"/>
            <a:ext cx="5015965" cy="28224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4" b="-30"/>
          <a:stretch/>
        </p:blipFill>
        <p:spPr>
          <a:xfrm>
            <a:off x="10799762" y="9936960"/>
            <a:ext cx="5015965" cy="28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0827656" y="9071429"/>
            <a:ext cx="7620001" cy="6691085"/>
          </a:xfrm>
          <a:prstGeom prst="roundRect">
            <a:avLst>
              <a:gd name="adj" fmla="val 945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1205093" y="9368247"/>
            <a:ext cx="3477491" cy="1366982"/>
          </a:xfrm>
          <a:prstGeom prst="roundRect">
            <a:avLst/>
          </a:prstGeom>
          <a:solidFill>
            <a:schemeClr val="accent4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solidFill>
                  <a:srgbClr val="282828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控制網路</a:t>
            </a:r>
            <a:endParaRPr lang="zh-TW" altLang="en-US" sz="3000" dirty="0">
              <a:solidFill>
                <a:srgbClr val="282828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178009" y="10857032"/>
            <a:ext cx="1922032" cy="2735869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記憶池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12313638" y="10735229"/>
            <a:ext cx="10607" cy="1978807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832425" y="11329040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狀態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8" name="直線單箭頭接點 7"/>
          <p:cNvCxnSpPr>
            <a:stCxn id="9" idx="2"/>
          </p:cNvCxnSpPr>
          <p:nvPr/>
        </p:nvCxnSpPr>
        <p:spPr>
          <a:xfrm flipH="1">
            <a:off x="12313639" y="13268034"/>
            <a:ext cx="5302" cy="870810"/>
          </a:xfrm>
          <a:prstGeom prst="straightConnector1">
            <a:avLst/>
          </a:prstGeom>
          <a:ln w="127000">
            <a:gradFill>
              <a:gsLst>
                <a:gs pos="0">
                  <a:srgbClr val="21C5FF"/>
                </a:gs>
                <a:gs pos="67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718577" y="127140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動作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0" name="直線單箭頭接點 9"/>
          <p:cNvCxnSpPr>
            <a:endCxn id="7" idx="2"/>
          </p:cNvCxnSpPr>
          <p:nvPr/>
        </p:nvCxnSpPr>
        <p:spPr>
          <a:xfrm flipV="1">
            <a:off x="13432788" y="11883038"/>
            <a:ext cx="1" cy="2255806"/>
          </a:xfrm>
          <a:prstGeom prst="straightConnector1">
            <a:avLst/>
          </a:prstGeom>
          <a:ln w="127000">
            <a:gradFill>
              <a:gsLst>
                <a:gs pos="0">
                  <a:schemeClr val="accent2"/>
                </a:gs>
                <a:gs pos="53000">
                  <a:srgbClr val="21C5FF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1205092" y="14138844"/>
            <a:ext cx="3477492" cy="136698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環境</a:t>
            </a:r>
            <a:endParaRPr lang="zh-TW" altLang="en-US" sz="3000" dirty="0"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2" name="直線單箭頭接點 11"/>
          <p:cNvCxnSpPr>
            <a:stCxn id="7" idx="0"/>
          </p:cNvCxnSpPr>
          <p:nvPr/>
        </p:nvCxnSpPr>
        <p:spPr>
          <a:xfrm flipV="1">
            <a:off x="13432789" y="10735230"/>
            <a:ext cx="1" cy="593810"/>
          </a:xfrm>
          <a:prstGeom prst="straightConnector1">
            <a:avLst/>
          </a:prstGeom>
          <a:ln w="127000">
            <a:solidFill>
              <a:srgbClr val="21C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3"/>
          </p:cNvCxnSpPr>
          <p:nvPr/>
        </p:nvCxnSpPr>
        <p:spPr>
          <a:xfrm>
            <a:off x="14033152" y="11606039"/>
            <a:ext cx="2144857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3"/>
          </p:cNvCxnSpPr>
          <p:nvPr/>
        </p:nvCxnSpPr>
        <p:spPr>
          <a:xfrm>
            <a:off x="12919304" y="12991035"/>
            <a:ext cx="3258705" cy="0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3"/>
            <a:endCxn id="16" idx="1"/>
          </p:cNvCxnSpPr>
          <p:nvPr/>
        </p:nvCxnSpPr>
        <p:spPr>
          <a:xfrm>
            <a:off x="14682584" y="14822335"/>
            <a:ext cx="1856077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538661" y="14545336"/>
            <a:ext cx="1200727" cy="55399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rPr>
              <a:t>獎勵</a:t>
            </a:r>
            <a:endParaRPr lang="zh-TW" altLang="en-US" sz="3000" dirty="0">
              <a:solidFill>
                <a:schemeClr val="bg1"/>
              </a:solidFill>
              <a:latin typeface="Source Code Pro" panose="020B0509030403020204" pitchFamily="49" charset="0"/>
              <a:ea typeface="Noto Sans CJK TC Regular" panose="020B0500000000000000" pitchFamily="34" charset="-120"/>
            </a:endParaRPr>
          </a:p>
        </p:txBody>
      </p:sp>
      <p:cxnSp>
        <p:nvCxnSpPr>
          <p:cNvPr id="17" name="直線單箭頭接點 16"/>
          <p:cNvCxnSpPr>
            <a:stCxn id="16" idx="0"/>
            <a:endCxn id="5" idx="2"/>
          </p:cNvCxnSpPr>
          <p:nvPr/>
        </p:nvCxnSpPr>
        <p:spPr>
          <a:xfrm flipV="1">
            <a:off x="17139025" y="13592901"/>
            <a:ext cx="0" cy="952435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𝑝𝑟𝑒𝑣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 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  <a:ea typeface="Noto Sans CJK TC Regular" panose="020B0500000000000000" pitchFamily="34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Noto Sans CJK TC Regular" panose="020B0500000000000000" pitchFamily="34" charset="-12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563" y="11108499"/>
                <a:ext cx="1758462" cy="490199"/>
              </a:xfrm>
              <a:prstGeom prst="rect">
                <a:avLst/>
              </a:prstGeom>
              <a:blipFill rotWithShape="0">
                <a:blip r:embed="rId2"/>
                <a:stretch>
                  <a:fillRect b="-2299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𝐴</m:t>
                      </m:r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𝑐𝑡𝑖𝑜𝑛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117" y="12483203"/>
                <a:ext cx="112090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Noto Sans CJK TC Regular" panose="020B0500000000000000" pitchFamily="34" charset="-120"/>
                        </a:rPr>
                        <m:t>𝑅𝑒𝑤𝑎𝑟𝑑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229" y="13838286"/>
                <a:ext cx="1220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1942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71</Words>
  <Application>Microsoft Office PowerPoint</Application>
  <PresentationFormat>自訂</PresentationFormat>
  <Paragraphs>57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黃仁鴻</cp:lastModifiedBy>
  <cp:revision>130</cp:revision>
  <dcterms:created xsi:type="dcterms:W3CDTF">2020-09-17T15:20:03Z</dcterms:created>
  <dcterms:modified xsi:type="dcterms:W3CDTF">2021-01-03T17:32:22Z</dcterms:modified>
</cp:coreProperties>
</file>