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1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302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F1A3-FC73-41C0-964A-E2A1753806A7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B78-3235-43FF-8D84-9EA20AE8E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97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F1A3-FC73-41C0-964A-E2A1753806A7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B78-3235-43FF-8D84-9EA20AE8E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36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F1A3-FC73-41C0-964A-E2A1753806A7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B78-3235-43FF-8D84-9EA20AE8E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51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F1A3-FC73-41C0-964A-E2A1753806A7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B78-3235-43FF-8D84-9EA20AE8E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32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F1A3-FC73-41C0-964A-E2A1753806A7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B78-3235-43FF-8D84-9EA20AE8E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85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F1A3-FC73-41C0-964A-E2A1753806A7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B78-3235-43FF-8D84-9EA20AE8E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50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F1A3-FC73-41C0-964A-E2A1753806A7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B78-3235-43FF-8D84-9EA20AE8E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38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F1A3-FC73-41C0-964A-E2A1753806A7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B78-3235-43FF-8D84-9EA20AE8E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71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F1A3-FC73-41C0-964A-E2A1753806A7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B78-3235-43FF-8D84-9EA20AE8E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79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F1A3-FC73-41C0-964A-E2A1753806A7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B78-3235-43FF-8D84-9EA20AE8E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43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F1A3-FC73-41C0-964A-E2A1753806A7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75B78-3235-43FF-8D84-9EA20AE8E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15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6F1A3-FC73-41C0-964A-E2A1753806A7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75B78-3235-43FF-8D84-9EA20AE8EB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900000">
            <a:off x="2439718" y="1724412"/>
            <a:ext cx="2471182" cy="2258727"/>
          </a:xfrm>
          <a:prstGeom prst="rect">
            <a:avLst/>
          </a:prstGeom>
          <a:solidFill>
            <a:schemeClr val="accent4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314679" y="1916543"/>
            <a:ext cx="2020824" cy="1847088"/>
          </a:xfrm>
          <a:prstGeom prst="rect">
            <a:avLst/>
          </a:prstGeom>
          <a:solidFill>
            <a:schemeClr val="accent4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4756825" y="1637276"/>
            <a:ext cx="2557853" cy="1154562"/>
          </a:xfrm>
          <a:custGeom>
            <a:avLst/>
            <a:gdLst>
              <a:gd name="connsiteX0" fmla="*/ 0 w 2431915"/>
              <a:gd name="connsiteY0" fmla="*/ 551447 h 1105924"/>
              <a:gd name="connsiteX1" fmla="*/ 729574 w 2431915"/>
              <a:gd name="connsiteY1" fmla="*/ 16426 h 1105924"/>
              <a:gd name="connsiteX2" fmla="*/ 2431915 w 2431915"/>
              <a:gd name="connsiteY2" fmla="*/ 1105924 h 110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1915" h="1105924">
                <a:moveTo>
                  <a:pt x="0" y="551447"/>
                </a:moveTo>
                <a:cubicBezTo>
                  <a:pt x="162127" y="237730"/>
                  <a:pt x="324255" y="-75987"/>
                  <a:pt x="729574" y="16426"/>
                </a:cubicBezTo>
                <a:cubicBezTo>
                  <a:pt x="1134893" y="108839"/>
                  <a:pt x="1783404" y="607381"/>
                  <a:pt x="2431915" y="1105924"/>
                </a:cubicBezTo>
              </a:path>
            </a:pathLst>
          </a:custGeom>
          <a:noFill/>
          <a:ln w="508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912468" y="1267944"/>
            <a:ext cx="203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縮放、旋轉、位移</a:t>
            </a:r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224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手繪多邊形 10"/>
          <p:cNvSpPr/>
          <p:nvPr/>
        </p:nvSpPr>
        <p:spPr>
          <a:xfrm>
            <a:off x="4756825" y="1637276"/>
            <a:ext cx="2557853" cy="1154562"/>
          </a:xfrm>
          <a:custGeom>
            <a:avLst/>
            <a:gdLst>
              <a:gd name="connsiteX0" fmla="*/ 0 w 2431915"/>
              <a:gd name="connsiteY0" fmla="*/ 551447 h 1105924"/>
              <a:gd name="connsiteX1" fmla="*/ 729574 w 2431915"/>
              <a:gd name="connsiteY1" fmla="*/ 16426 h 1105924"/>
              <a:gd name="connsiteX2" fmla="*/ 2431915 w 2431915"/>
              <a:gd name="connsiteY2" fmla="*/ 1105924 h 110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1915" h="1105924">
                <a:moveTo>
                  <a:pt x="0" y="551447"/>
                </a:moveTo>
                <a:cubicBezTo>
                  <a:pt x="162127" y="237730"/>
                  <a:pt x="324255" y="-75987"/>
                  <a:pt x="729574" y="16426"/>
                </a:cubicBezTo>
                <a:cubicBezTo>
                  <a:pt x="1134893" y="108839"/>
                  <a:pt x="1783404" y="607381"/>
                  <a:pt x="2431915" y="1105924"/>
                </a:cubicBezTo>
              </a:path>
            </a:pathLst>
          </a:custGeom>
          <a:noFill/>
          <a:ln w="508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912468" y="1267944"/>
            <a:ext cx="203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縮放、旋轉、位移</a:t>
            </a:r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grpSp>
        <p:nvGrpSpPr>
          <p:cNvPr id="24" name="群組 23"/>
          <p:cNvGrpSpPr/>
          <p:nvPr/>
        </p:nvGrpSpPr>
        <p:grpSpPr>
          <a:xfrm rot="18900000">
            <a:off x="2432647" y="1717302"/>
            <a:ext cx="2473426" cy="2257468"/>
            <a:chOff x="7314679" y="1916543"/>
            <a:chExt cx="2020824" cy="1847088"/>
          </a:xfrm>
        </p:grpSpPr>
        <p:sp>
          <p:nvSpPr>
            <p:cNvPr id="25" name="矩形 24"/>
            <p:cNvSpPr/>
            <p:nvPr/>
          </p:nvSpPr>
          <p:spPr>
            <a:xfrm>
              <a:off x="7314679" y="1916543"/>
              <a:ext cx="2020824" cy="1847088"/>
            </a:xfrm>
            <a:prstGeom prst="rect">
              <a:avLst/>
            </a:prstGeom>
            <a:solidFill>
              <a:schemeClr val="accent4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322073" y="1916543"/>
              <a:ext cx="280044" cy="255968"/>
            </a:xfrm>
            <a:prstGeom prst="rect">
              <a:avLst/>
            </a:prstGeom>
            <a:solidFill>
              <a:schemeClr val="accent4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896949" y="1916543"/>
              <a:ext cx="280044" cy="255968"/>
            </a:xfrm>
            <a:prstGeom prst="rect">
              <a:avLst/>
            </a:prstGeom>
            <a:solidFill>
              <a:schemeClr val="accent4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7609510" y="1916543"/>
              <a:ext cx="280044" cy="255968"/>
            </a:xfrm>
            <a:prstGeom prst="rect">
              <a:avLst/>
            </a:prstGeom>
            <a:solidFill>
              <a:schemeClr val="accent4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7314679" y="1916543"/>
            <a:ext cx="2020824" cy="1847088"/>
            <a:chOff x="7314679" y="1916543"/>
            <a:chExt cx="2020824" cy="1847088"/>
          </a:xfrm>
        </p:grpSpPr>
        <p:sp>
          <p:nvSpPr>
            <p:cNvPr id="5" name="矩形 4"/>
            <p:cNvSpPr/>
            <p:nvPr/>
          </p:nvSpPr>
          <p:spPr>
            <a:xfrm>
              <a:off x="7314679" y="1916543"/>
              <a:ext cx="2020824" cy="1847088"/>
            </a:xfrm>
            <a:prstGeom prst="rect">
              <a:avLst/>
            </a:prstGeom>
            <a:solidFill>
              <a:schemeClr val="accent4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322073" y="1916543"/>
              <a:ext cx="280044" cy="255968"/>
            </a:xfrm>
            <a:prstGeom prst="rect">
              <a:avLst/>
            </a:prstGeom>
            <a:solidFill>
              <a:schemeClr val="accent4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896949" y="1916543"/>
              <a:ext cx="280044" cy="255968"/>
            </a:xfrm>
            <a:prstGeom prst="rect">
              <a:avLst/>
            </a:prstGeom>
            <a:solidFill>
              <a:schemeClr val="accent4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609510" y="1916543"/>
              <a:ext cx="280044" cy="255968"/>
            </a:xfrm>
            <a:prstGeom prst="rect">
              <a:avLst/>
            </a:prstGeom>
            <a:solidFill>
              <a:schemeClr val="accent4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0" name="直線單箭頭接點 29"/>
          <p:cNvCxnSpPr>
            <a:stCxn id="7" idx="1"/>
            <a:endCxn id="27" idx="3"/>
          </p:cNvCxnSpPr>
          <p:nvPr/>
        </p:nvCxnSpPr>
        <p:spPr>
          <a:xfrm flipH="1">
            <a:off x="2604882" y="2044527"/>
            <a:ext cx="5004628" cy="490925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3155359" y="2424847"/>
            <a:ext cx="203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進行反轉換搜尋會對應到的顏色</a:t>
            </a:r>
            <a:endParaRPr lang="zh-TW" altLang="en-US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445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274998" y="1311212"/>
            <a:ext cx="280044" cy="255968"/>
          </a:xfrm>
          <a:prstGeom prst="rect">
            <a:avLst/>
          </a:prstGeom>
          <a:solidFill>
            <a:schemeClr val="accent4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555042" y="1311212"/>
            <a:ext cx="280044" cy="255968"/>
          </a:xfrm>
          <a:prstGeom prst="rect">
            <a:avLst/>
          </a:prstGeom>
          <a:solidFill>
            <a:schemeClr val="accent6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835086" y="1311212"/>
            <a:ext cx="280044" cy="255968"/>
          </a:xfrm>
          <a:prstGeom prst="rect">
            <a:avLst/>
          </a:prstGeom>
          <a:solidFill>
            <a:srgbClr val="FF1193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332398" y="1311212"/>
            <a:ext cx="280044" cy="255968"/>
          </a:xfrm>
          <a:prstGeom prst="rect">
            <a:avLst/>
          </a:prstGeom>
          <a:solidFill>
            <a:schemeClr val="accent4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612442" y="1311212"/>
            <a:ext cx="280044" cy="255968"/>
          </a:xfrm>
          <a:prstGeom prst="rect">
            <a:avLst/>
          </a:prstGeom>
          <a:solidFill>
            <a:schemeClr val="tx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4892486" y="1311212"/>
            <a:ext cx="280044" cy="255968"/>
          </a:xfrm>
          <a:prstGeom prst="rect">
            <a:avLst/>
          </a:prstGeom>
          <a:solidFill>
            <a:schemeClr val="tx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178700" y="1311212"/>
            <a:ext cx="280044" cy="255968"/>
          </a:xfrm>
          <a:prstGeom prst="rect">
            <a:avLst/>
          </a:prstGeom>
          <a:solidFill>
            <a:schemeClr val="accent6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458744" y="1311212"/>
            <a:ext cx="280044" cy="255968"/>
          </a:xfrm>
          <a:prstGeom prst="rect">
            <a:avLst/>
          </a:prstGeom>
          <a:solidFill>
            <a:schemeClr val="tx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5738788" y="1311212"/>
            <a:ext cx="280044" cy="255968"/>
          </a:xfrm>
          <a:prstGeom prst="rect">
            <a:avLst/>
          </a:prstGeom>
          <a:solidFill>
            <a:schemeClr val="tx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5992464" y="1311212"/>
            <a:ext cx="280044" cy="255968"/>
          </a:xfrm>
          <a:prstGeom prst="rect">
            <a:avLst/>
          </a:prstGeom>
          <a:solidFill>
            <a:srgbClr val="FF1193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272508" y="1311212"/>
            <a:ext cx="280044" cy="255968"/>
          </a:xfrm>
          <a:prstGeom prst="rect">
            <a:avLst/>
          </a:prstGeom>
          <a:solidFill>
            <a:schemeClr val="tx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552552" y="1311212"/>
            <a:ext cx="280044" cy="255968"/>
          </a:xfrm>
          <a:prstGeom prst="rect">
            <a:avLst/>
          </a:prstGeom>
          <a:solidFill>
            <a:schemeClr val="tx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>
            <a:stCxn id="16" idx="0"/>
            <a:endCxn id="19" idx="0"/>
          </p:cNvCxnSpPr>
          <p:nvPr/>
        </p:nvCxnSpPr>
        <p:spPr>
          <a:xfrm rot="5400000" flipH="1" flipV="1">
            <a:off x="3443720" y="282512"/>
            <a:ext cx="12700" cy="2057400"/>
          </a:xfrm>
          <a:prstGeom prst="curvedConnector3">
            <a:avLst>
              <a:gd name="adj1" fmla="val 3400000"/>
            </a:avLst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"/>
          <p:cNvCxnSpPr>
            <a:stCxn id="17" idx="2"/>
            <a:endCxn id="22" idx="2"/>
          </p:cNvCxnSpPr>
          <p:nvPr/>
        </p:nvCxnSpPr>
        <p:spPr>
          <a:xfrm rot="16200000" flipH="1">
            <a:off x="4006893" y="255351"/>
            <a:ext cx="12700" cy="2623658"/>
          </a:xfrm>
          <a:prstGeom prst="curvedConnector3">
            <a:avLst>
              <a:gd name="adj1" fmla="val 180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"/>
          <p:cNvCxnSpPr>
            <a:stCxn id="18" idx="0"/>
            <a:endCxn id="31" idx="0"/>
          </p:cNvCxnSpPr>
          <p:nvPr/>
        </p:nvCxnSpPr>
        <p:spPr>
          <a:xfrm rot="5400000" flipH="1" flipV="1">
            <a:off x="4553797" y="-267477"/>
            <a:ext cx="12700" cy="3157378"/>
          </a:xfrm>
          <a:prstGeom prst="curvedConnector3">
            <a:avLst>
              <a:gd name="adj1" fmla="val 3920000"/>
            </a:avLst>
          </a:prstGeom>
          <a:ln w="50800">
            <a:solidFill>
              <a:srgbClr val="FF11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274998" y="3043492"/>
            <a:ext cx="280044" cy="255968"/>
          </a:xfrm>
          <a:prstGeom prst="rect">
            <a:avLst/>
          </a:prstGeom>
          <a:solidFill>
            <a:schemeClr val="accent4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2555042" y="3043492"/>
            <a:ext cx="280044" cy="255968"/>
          </a:xfrm>
          <a:prstGeom prst="rect">
            <a:avLst/>
          </a:prstGeom>
          <a:solidFill>
            <a:schemeClr val="accent6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2835086" y="3043492"/>
            <a:ext cx="280044" cy="255968"/>
          </a:xfrm>
          <a:prstGeom prst="rect">
            <a:avLst/>
          </a:prstGeom>
          <a:solidFill>
            <a:srgbClr val="FF1193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4332398" y="3043492"/>
            <a:ext cx="280044" cy="255968"/>
          </a:xfrm>
          <a:prstGeom prst="rect">
            <a:avLst/>
          </a:prstGeom>
          <a:solidFill>
            <a:schemeClr val="accent4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4612442" y="3043492"/>
            <a:ext cx="280044" cy="255968"/>
          </a:xfrm>
          <a:prstGeom prst="rect">
            <a:avLst/>
          </a:prstGeom>
          <a:solidFill>
            <a:schemeClr val="accent4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4892486" y="3043492"/>
            <a:ext cx="280044" cy="255968"/>
          </a:xfrm>
          <a:prstGeom prst="rect">
            <a:avLst/>
          </a:prstGeom>
          <a:solidFill>
            <a:schemeClr val="accent4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5178700" y="3043492"/>
            <a:ext cx="280044" cy="255968"/>
          </a:xfrm>
          <a:prstGeom prst="rect">
            <a:avLst/>
          </a:prstGeom>
          <a:solidFill>
            <a:schemeClr val="accent6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458744" y="3043492"/>
            <a:ext cx="280044" cy="255968"/>
          </a:xfrm>
          <a:prstGeom prst="rect">
            <a:avLst/>
          </a:prstGeom>
          <a:solidFill>
            <a:schemeClr val="accent6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5738788" y="3043492"/>
            <a:ext cx="280044" cy="255968"/>
          </a:xfrm>
          <a:prstGeom prst="rect">
            <a:avLst/>
          </a:prstGeom>
          <a:solidFill>
            <a:schemeClr val="accent6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5992464" y="3043492"/>
            <a:ext cx="280044" cy="255968"/>
          </a:xfrm>
          <a:prstGeom prst="rect">
            <a:avLst/>
          </a:prstGeom>
          <a:solidFill>
            <a:srgbClr val="FF1193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6272508" y="3043492"/>
            <a:ext cx="280044" cy="255968"/>
          </a:xfrm>
          <a:prstGeom prst="rect">
            <a:avLst/>
          </a:prstGeom>
          <a:solidFill>
            <a:srgbClr val="FF1193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552552" y="3043492"/>
            <a:ext cx="280044" cy="255968"/>
          </a:xfrm>
          <a:prstGeom prst="rect">
            <a:avLst/>
          </a:prstGeom>
          <a:solidFill>
            <a:srgbClr val="FF1193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單箭頭接點 3"/>
          <p:cNvCxnSpPr>
            <a:stCxn id="47" idx="0"/>
            <a:endCxn id="42" idx="0"/>
          </p:cNvCxnSpPr>
          <p:nvPr/>
        </p:nvCxnSpPr>
        <p:spPr>
          <a:xfrm rot="16200000" flipV="1">
            <a:off x="3723764" y="1734748"/>
            <a:ext cx="12700" cy="2617488"/>
          </a:xfrm>
          <a:prstGeom prst="curvedConnector3">
            <a:avLst>
              <a:gd name="adj1" fmla="val 1800000"/>
            </a:avLst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3"/>
          <p:cNvCxnSpPr>
            <a:stCxn id="48" idx="2"/>
            <a:endCxn id="43" idx="2"/>
          </p:cNvCxnSpPr>
          <p:nvPr/>
        </p:nvCxnSpPr>
        <p:spPr>
          <a:xfrm rot="5400000">
            <a:off x="4006893" y="1987631"/>
            <a:ext cx="12700" cy="2623658"/>
          </a:xfrm>
          <a:prstGeom prst="curvedConnector3">
            <a:avLst>
              <a:gd name="adj1" fmla="val 180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3"/>
          <p:cNvCxnSpPr>
            <a:stCxn id="49" idx="2"/>
            <a:endCxn id="43" idx="2"/>
          </p:cNvCxnSpPr>
          <p:nvPr/>
        </p:nvCxnSpPr>
        <p:spPr>
          <a:xfrm rot="5400000">
            <a:off x="4146915" y="1847609"/>
            <a:ext cx="12700" cy="2903702"/>
          </a:xfrm>
          <a:prstGeom prst="curvedConnector3">
            <a:avLst>
              <a:gd name="adj1" fmla="val 180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3"/>
          <p:cNvCxnSpPr>
            <a:stCxn id="50" idx="2"/>
            <a:endCxn id="43" idx="2"/>
          </p:cNvCxnSpPr>
          <p:nvPr/>
        </p:nvCxnSpPr>
        <p:spPr>
          <a:xfrm rot="5400000">
            <a:off x="4286937" y="1707587"/>
            <a:ext cx="12700" cy="3183746"/>
          </a:xfrm>
          <a:prstGeom prst="curvedConnector3">
            <a:avLst>
              <a:gd name="adj1" fmla="val 180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3"/>
          <p:cNvCxnSpPr>
            <a:stCxn id="46" idx="0"/>
            <a:endCxn id="42" idx="0"/>
          </p:cNvCxnSpPr>
          <p:nvPr/>
        </p:nvCxnSpPr>
        <p:spPr>
          <a:xfrm rot="16200000" flipV="1">
            <a:off x="3583742" y="1874770"/>
            <a:ext cx="12700" cy="2337444"/>
          </a:xfrm>
          <a:prstGeom prst="curvedConnector3">
            <a:avLst>
              <a:gd name="adj1" fmla="val 1800000"/>
            </a:avLst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3"/>
          <p:cNvCxnSpPr>
            <a:stCxn id="45" idx="0"/>
            <a:endCxn id="42" idx="0"/>
          </p:cNvCxnSpPr>
          <p:nvPr/>
        </p:nvCxnSpPr>
        <p:spPr>
          <a:xfrm rot="16200000" flipV="1">
            <a:off x="3443720" y="2014792"/>
            <a:ext cx="12700" cy="2057400"/>
          </a:xfrm>
          <a:prstGeom prst="curvedConnector3">
            <a:avLst>
              <a:gd name="adj1" fmla="val 1800000"/>
            </a:avLst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3"/>
          <p:cNvCxnSpPr>
            <a:stCxn id="51" idx="0"/>
            <a:endCxn id="44" idx="0"/>
          </p:cNvCxnSpPr>
          <p:nvPr/>
        </p:nvCxnSpPr>
        <p:spPr>
          <a:xfrm rot="16200000" flipV="1">
            <a:off x="4553797" y="1464803"/>
            <a:ext cx="12700" cy="3157378"/>
          </a:xfrm>
          <a:prstGeom prst="curvedConnector3">
            <a:avLst>
              <a:gd name="adj1" fmla="val 1800000"/>
            </a:avLst>
          </a:prstGeom>
          <a:ln w="50800">
            <a:solidFill>
              <a:srgbClr val="FF11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3"/>
          <p:cNvCxnSpPr>
            <a:stCxn id="52" idx="0"/>
            <a:endCxn id="44" idx="0"/>
          </p:cNvCxnSpPr>
          <p:nvPr/>
        </p:nvCxnSpPr>
        <p:spPr>
          <a:xfrm rot="16200000" flipV="1">
            <a:off x="4693819" y="1324781"/>
            <a:ext cx="12700" cy="3437422"/>
          </a:xfrm>
          <a:prstGeom prst="curvedConnector3">
            <a:avLst>
              <a:gd name="adj1" fmla="val 1800000"/>
            </a:avLst>
          </a:prstGeom>
          <a:ln w="50800">
            <a:solidFill>
              <a:srgbClr val="FF11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3"/>
          <p:cNvCxnSpPr>
            <a:stCxn id="53" idx="0"/>
            <a:endCxn id="44" idx="0"/>
          </p:cNvCxnSpPr>
          <p:nvPr/>
        </p:nvCxnSpPr>
        <p:spPr>
          <a:xfrm rot="16200000" flipV="1">
            <a:off x="4833841" y="1184759"/>
            <a:ext cx="12700" cy="3717466"/>
          </a:xfrm>
          <a:prstGeom prst="curvedConnector3">
            <a:avLst>
              <a:gd name="adj1" fmla="val 1800000"/>
            </a:avLst>
          </a:prstGeom>
          <a:ln w="50800">
            <a:solidFill>
              <a:srgbClr val="FF11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39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21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Noto Sans CJK TC Regular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3</cp:revision>
  <dcterms:created xsi:type="dcterms:W3CDTF">2020-11-15T04:32:20Z</dcterms:created>
  <dcterms:modified xsi:type="dcterms:W3CDTF">2020-11-15T08:02:23Z</dcterms:modified>
</cp:coreProperties>
</file>