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49" r:id="rId2"/>
    <p:sldId id="357" r:id="rId3"/>
    <p:sldId id="360" r:id="rId4"/>
    <p:sldId id="350" r:id="rId5"/>
    <p:sldId id="358" r:id="rId6"/>
    <p:sldId id="359" r:id="rId7"/>
    <p:sldId id="351" r:id="rId8"/>
    <p:sldId id="352" r:id="rId9"/>
    <p:sldId id="354" r:id="rId10"/>
    <p:sldId id="355" r:id="rId11"/>
    <p:sldId id="356" r:id="rId12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D"/>
    <a:srgbClr val="282828"/>
    <a:srgbClr val="FF0066"/>
    <a:srgbClr val="21C5FF"/>
    <a:srgbClr val="F9F9F9"/>
    <a:srgbClr val="D8BEEC"/>
    <a:srgbClr val="FF5B9D"/>
    <a:srgbClr val="B482DA"/>
    <a:srgbClr val="FFE89F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33" d="100"/>
          <a:sy n="33" d="100"/>
        </p:scale>
        <p:origin x="163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9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86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8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7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28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9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15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15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8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39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43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766042" y="5310287"/>
            <a:ext cx="11626694" cy="7492212"/>
            <a:chOff x="4766042" y="5310287"/>
            <a:chExt cx="11626694" cy="7492212"/>
          </a:xfrm>
        </p:grpSpPr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H="1" flipV="1">
              <a:off x="7113004" y="7725279"/>
              <a:ext cx="6449" cy="952683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stCxn id="60" idx="2"/>
              <a:endCxn id="104" idx="2"/>
            </p:cNvCxnSpPr>
            <p:nvPr/>
          </p:nvCxnSpPr>
          <p:spPr>
            <a:xfrm flipV="1">
              <a:off x="7119453" y="10126756"/>
              <a:ext cx="0" cy="577518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4" name="直線單箭頭接點 26"/>
            <p:cNvCxnSpPr>
              <a:stCxn id="136" idx="0"/>
              <a:endCxn id="141" idx="2"/>
            </p:cNvCxnSpPr>
            <p:nvPr/>
          </p:nvCxnSpPr>
          <p:spPr>
            <a:xfrm flipH="1" flipV="1">
              <a:off x="13337614" y="7719063"/>
              <a:ext cx="4790" cy="958899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60" idx="0"/>
              <a:endCxn id="136" idx="2"/>
            </p:cNvCxnSpPr>
            <p:nvPr/>
          </p:nvCxnSpPr>
          <p:spPr>
            <a:xfrm flipV="1">
              <a:off x="13342403" y="10126756"/>
              <a:ext cx="1" cy="577518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en-US" altLang="zh-TW" sz="3600" baseline="30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'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9402359"/>
              <a:ext cx="2172303" cy="0"/>
            </a:xfrm>
            <a:prstGeom prst="straightConnector1">
              <a:avLst/>
            </a:prstGeom>
            <a:ln w="63500">
              <a:solidFill>
                <a:srgbClr val="FFEBCD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圓角矩形 140"/>
            <p:cNvSpPr/>
            <p:nvPr/>
          </p:nvSpPr>
          <p:spPr>
            <a:xfrm>
              <a:off x="11519163" y="6319243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3"/>
              <a:endCxn id="141" idx="1"/>
            </p:cNvCxnSpPr>
            <p:nvPr/>
          </p:nvCxnSpPr>
          <p:spPr>
            <a:xfrm flipV="1">
              <a:off x="9042187" y="7019153"/>
              <a:ext cx="2476976" cy="621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1633164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8055260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3803193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12078" y="801164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7119454" y="7719063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13337614" y="7742014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30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'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9781232" y="6057543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1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0703"/>
              </p:ext>
            </p:extLst>
          </p:nvPr>
        </p:nvGraphicFramePr>
        <p:xfrm>
          <a:off x="6697261" y="14105363"/>
          <a:ext cx="66438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844"/>
              </a:tblGrid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Conv1d(128,64,3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bz,64,l-&gt;bz,1,(l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08328"/>
              </p:ext>
            </p:extLst>
          </p:nvPr>
        </p:nvGraphicFramePr>
        <p:xfrm>
          <a:off x="10120449" y="11484083"/>
          <a:ext cx="66254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(128,256,9,16,8)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74743"/>
              </p:ext>
            </p:extLst>
          </p:nvPr>
        </p:nvGraphicFramePr>
        <p:xfrm>
          <a:off x="6697261" y="2736323"/>
          <a:ext cx="3633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80"/>
              </a:tblGrid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DSB(1,32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DSB(32,64)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DSB(64,128)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9885"/>
              </p:ext>
            </p:extLst>
          </p:nvPr>
        </p:nvGraphicFramePr>
        <p:xfrm>
          <a:off x="10321640" y="2736260"/>
          <a:ext cx="642424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49"/>
              </a:tblGrid>
              <a:tr h="106734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64)-&gt;bz,64,l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35773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Conv1d(64,128,3)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97200"/>
              </p:ext>
            </p:extLst>
          </p:nvPr>
        </p:nvGraphicFramePr>
        <p:xfrm>
          <a:off x="6688060" y="4839443"/>
          <a:ext cx="1005782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829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 Concatenate()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92069"/>
              </p:ext>
            </p:extLst>
          </p:nvPr>
        </p:nvGraphicFramePr>
        <p:xfrm>
          <a:off x="6688060" y="5540483"/>
          <a:ext cx="662544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Conv1d(256,128,1)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sp>
        <p:nvSpPr>
          <p:cNvPr id="33" name="圓角矩形 32"/>
          <p:cNvSpPr/>
          <p:nvPr/>
        </p:nvSpPr>
        <p:spPr>
          <a:xfrm>
            <a:off x="13674750" y="7787886"/>
            <a:ext cx="3071139" cy="1448794"/>
          </a:xfrm>
          <a:prstGeom prst="roundRect">
            <a:avLst>
              <a:gd name="adj" fmla="val 12899"/>
            </a:avLst>
          </a:prstGeom>
          <a:solidFill>
            <a:schemeClr val="accent4"/>
          </a:solidFill>
          <a:ln w="31750">
            <a:solidFill>
              <a:srgbClr val="FFE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688060" y="12094812"/>
            <a:ext cx="3071139" cy="1399821"/>
          </a:xfrm>
          <a:prstGeom prst="roundRect">
            <a:avLst>
              <a:gd name="adj" fmla="val 12899"/>
            </a:avLst>
          </a:prstGeom>
          <a:solidFill>
            <a:srgbClr val="FF5B9D"/>
          </a:solidFill>
          <a:ln w="31750">
            <a:solidFill>
              <a:srgbClr val="FFEBC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Predict Net</a:t>
            </a:r>
            <a:endParaRPr lang="zh-TW" altLang="en-US" sz="3600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3674749" y="14282086"/>
            <a:ext cx="3071139" cy="1448794"/>
          </a:xfrm>
          <a:prstGeom prst="roundRect">
            <a:avLst>
              <a:gd name="adj" fmla="val 12899"/>
            </a:avLst>
          </a:prstGeom>
          <a:solidFill>
            <a:srgbClr val="D8BEEC"/>
          </a:solidFill>
          <a:ln w="31750">
            <a:solidFill>
              <a:srgbClr val="FFE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33562"/>
              </p:ext>
            </p:extLst>
          </p:nvPr>
        </p:nvGraphicFramePr>
        <p:xfrm>
          <a:off x="8033775" y="9030286"/>
          <a:ext cx="66438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844"/>
              </a:tblGrid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Conv1d(128,64,3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bz,64,l-&gt;bz,1,(l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55976"/>
              </p:ext>
            </p:extLst>
          </p:nvPr>
        </p:nvGraphicFramePr>
        <p:xfrm>
          <a:off x="8052179" y="5448949"/>
          <a:ext cx="66254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(128,256,9,16,8)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30975"/>
              </p:ext>
            </p:extLst>
          </p:nvPr>
        </p:nvGraphicFramePr>
        <p:xfrm>
          <a:off x="410761" y="1684732"/>
          <a:ext cx="3633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80"/>
              </a:tblGrid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DSB(1,32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DSB(32,64)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DSB(64,128)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72308"/>
              </p:ext>
            </p:extLst>
          </p:nvPr>
        </p:nvGraphicFramePr>
        <p:xfrm>
          <a:off x="4035140" y="1684669"/>
          <a:ext cx="642424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49"/>
              </a:tblGrid>
              <a:tr h="106734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64)-&gt;bz,64,l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35773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Conv1d(64,128,3)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69005"/>
              </p:ext>
            </p:extLst>
          </p:nvPr>
        </p:nvGraphicFramePr>
        <p:xfrm>
          <a:off x="401560" y="3787852"/>
          <a:ext cx="1005782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829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 Concatenate()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62689"/>
              </p:ext>
            </p:extLst>
          </p:nvPr>
        </p:nvGraphicFramePr>
        <p:xfrm>
          <a:off x="401560" y="4488892"/>
          <a:ext cx="662544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Conv1d(256,128,1)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9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68233" y="9191959"/>
                <a:ext cx="6863787" cy="836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zh-TW" altLang="en-US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altLang="zh-TW" sz="5400" b="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233" y="9191959"/>
                <a:ext cx="6863787" cy="8367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102016" y="2199479"/>
                <a:ext cx="8316261" cy="1786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540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540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𝑆𝐺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540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540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𝑆𝐺</m:t>
                                  </m:r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5400" dirty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16" y="2199479"/>
                <a:ext cx="8316261" cy="1786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68233" y="9191959"/>
                <a:ext cx="9190299" cy="5150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en-US" altLang="zh-TW" sz="5400" b="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540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zh-TW" sz="540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540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  <a:p>
                <a:endParaRPr lang="zh-TW" altLang="en-US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233" y="9191959"/>
                <a:ext cx="9190299" cy="51505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8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121668" y="8357840"/>
            <a:ext cx="10812491" cy="9091121"/>
            <a:chOff x="5121668" y="8357840"/>
            <a:chExt cx="10812491" cy="9091121"/>
          </a:xfrm>
        </p:grpSpPr>
        <p:cxnSp>
          <p:nvCxnSpPr>
            <p:cNvPr id="72" name="直線單箭頭接點 26"/>
            <p:cNvCxnSpPr>
              <a:stCxn id="74" idx="0"/>
              <a:endCxn id="76" idx="2"/>
            </p:cNvCxnSpPr>
            <p:nvPr/>
          </p:nvCxnSpPr>
          <p:spPr>
            <a:xfrm flipH="1" flipV="1">
              <a:off x="7429527" y="12569254"/>
              <a:ext cx="6449" cy="755170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stCxn id="94" idx="2"/>
              <a:endCxn id="74" idx="2"/>
            </p:cNvCxnSpPr>
            <p:nvPr/>
          </p:nvCxnSpPr>
          <p:spPr>
            <a:xfrm flipV="1">
              <a:off x="7435976" y="14773218"/>
              <a:ext cx="0" cy="57142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>
              <a:stCxn id="80" idx="0"/>
              <a:endCxn id="98" idx="2"/>
            </p:cNvCxnSpPr>
            <p:nvPr/>
          </p:nvCxnSpPr>
          <p:spPr>
            <a:xfrm flipH="1" flipV="1">
              <a:off x="13658926" y="12569253"/>
              <a:ext cx="1" cy="755171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94" idx="0"/>
              <a:endCxn id="80" idx="2"/>
            </p:cNvCxnSpPr>
            <p:nvPr/>
          </p:nvCxnSpPr>
          <p:spPr>
            <a:xfrm flipV="1">
              <a:off x="13658926" y="14773218"/>
              <a:ext cx="1" cy="57142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32" idx="2"/>
            </p:cNvCxnSpPr>
            <p:nvPr/>
          </p:nvCxnSpPr>
          <p:spPr>
            <a:xfrm flipH="1" flipV="1">
              <a:off x="7424321" y="10408028"/>
              <a:ext cx="5206" cy="761405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6279626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5121668" y="8357840"/>
              <a:ext cx="2781334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2166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8601" y="1265201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0" idx="1"/>
              <a:endCxn id="32" idx="3"/>
            </p:cNvCxnSpPr>
            <p:nvPr/>
          </p:nvCxnSpPr>
          <p:spPr>
            <a:xfrm rot="10800000">
              <a:off x="9242773" y="9708119"/>
              <a:ext cx="2390831" cy="4340703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26"/>
            <p:cNvCxnSpPr>
              <a:stCxn id="74" idx="3"/>
              <a:endCxn id="29" idx="1"/>
            </p:cNvCxnSpPr>
            <p:nvPr/>
          </p:nvCxnSpPr>
          <p:spPr>
            <a:xfrm flipV="1">
              <a:off x="9461300" y="9709019"/>
              <a:ext cx="2379176" cy="4339802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29" idx="2"/>
            </p:cNvCxnSpPr>
            <p:nvPr/>
          </p:nvCxnSpPr>
          <p:spPr>
            <a:xfrm flipV="1">
              <a:off x="13658926" y="10408929"/>
              <a:ext cx="1" cy="760503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593415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3198546" y="8357840"/>
              <a:ext cx="273561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1840476" y="9009109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605870" y="9008208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7465887" y="1256302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13672703" y="1256302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13664337" y="10409857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7429731" y="1041426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69273" y="7454599"/>
                <a:ext cx="9190299" cy="4912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en-US" altLang="zh-TW" sz="5400" b="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endParaRPr lang="zh-TW" altLang="en-US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b="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5400" b="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3" y="7454599"/>
                <a:ext cx="9190299" cy="4912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3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69273" y="7454599"/>
                <a:ext cx="10848346" cy="5873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5400" dirty="0">
                  <a:solidFill>
                    <a:srgbClr val="FFEBCD"/>
                  </a:solidFill>
                </a:endParaRPr>
              </a:p>
              <a:p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𝐼𝑆𝑁𝑅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b="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𝑆𝐼𝑆𝑁𝑅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dirty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5400" b="0" i="1" dirty="0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𝑖𝑥</m:t>
                      </m:r>
                      <m:r>
                        <a:rPr lang="en-US" altLang="zh-TW" sz="5400" b="0" i="1" dirty="0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+0.1∗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zh-TW" altLang="en-US" sz="5400" dirty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3" y="7454599"/>
                <a:ext cx="10848346" cy="58734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8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9039489" y="3784077"/>
            <a:ext cx="4050648" cy="11310320"/>
            <a:chOff x="9039489" y="3784077"/>
            <a:chExt cx="4050648" cy="11310320"/>
          </a:xfrm>
        </p:grpSpPr>
        <p:sp>
          <p:nvSpPr>
            <p:cNvPr id="17" name="圓角矩形 16"/>
            <p:cNvSpPr/>
            <p:nvPr/>
          </p:nvSpPr>
          <p:spPr>
            <a:xfrm>
              <a:off x="9612941" y="3784077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9613186" y="1392506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9189469" y="4977490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26"/>
            <p:cNvCxnSpPr>
              <a:stCxn id="32" idx="2"/>
              <a:endCxn id="30" idx="0"/>
            </p:cNvCxnSpPr>
            <p:nvPr/>
          </p:nvCxnSpPr>
          <p:spPr>
            <a:xfrm>
              <a:off x="11064813" y="10186186"/>
              <a:ext cx="0" cy="435965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6"/>
            <p:cNvCxnSpPr>
              <a:stCxn id="19" idx="9"/>
              <a:endCxn id="31" idx="0"/>
            </p:cNvCxnSpPr>
            <p:nvPr/>
          </p:nvCxnSpPr>
          <p:spPr>
            <a:xfrm>
              <a:off x="11064568" y="6325316"/>
              <a:ext cx="245" cy="576291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手繪多邊形 23"/>
            <p:cNvSpPr/>
            <p:nvPr/>
          </p:nvSpPr>
          <p:spPr>
            <a:xfrm>
              <a:off x="9039489" y="12696783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>
              <a:stCxn id="30" idx="2"/>
            </p:cNvCxnSpPr>
            <p:nvPr/>
          </p:nvCxnSpPr>
          <p:spPr>
            <a:xfrm flipH="1">
              <a:off x="11064811" y="12070945"/>
              <a:ext cx="2" cy="625838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6"/>
            <p:cNvCxnSpPr>
              <a:stCxn id="31" idx="2"/>
              <a:endCxn id="32" idx="0"/>
            </p:cNvCxnSpPr>
            <p:nvPr/>
          </p:nvCxnSpPr>
          <p:spPr>
            <a:xfrm>
              <a:off x="11064813" y="8350401"/>
              <a:ext cx="0" cy="435964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9039489" y="10622151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9039489" y="6901607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9135630" y="878636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7958"/>
              </p:ext>
            </p:extLst>
          </p:nvPr>
        </p:nvGraphicFramePr>
        <p:xfrm>
          <a:off x="1835881" y="2935968"/>
          <a:ext cx="7186199" cy="284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199"/>
              </a:tblGrid>
              <a:tr h="746016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o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,5,group=g)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Maxpool1d(4,4)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00578"/>
              </p:ext>
            </p:extLst>
          </p:nvPr>
        </p:nvGraphicFramePr>
        <p:xfrm>
          <a:off x="10388645" y="3417141"/>
          <a:ext cx="421127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275"/>
              </a:tblGrid>
              <a:tr h="111578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Down Sample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o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,g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27" name="直線接點 26"/>
          <p:cNvCxnSpPr/>
          <p:nvPr/>
        </p:nvCxnSpPr>
        <p:spPr>
          <a:xfrm>
            <a:off x="9022080" y="2935968"/>
            <a:ext cx="1366565" cy="48117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9022080" y="4727782"/>
            <a:ext cx="1366565" cy="105732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53146"/>
              </p:ext>
            </p:extLst>
          </p:nvPr>
        </p:nvGraphicFramePr>
        <p:xfrm>
          <a:off x="5074895" y="4428674"/>
          <a:ext cx="725235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482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,N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*2,5)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Chunk(2)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8978"/>
              </p:ext>
            </p:extLst>
          </p:nvPr>
        </p:nvGraphicFramePr>
        <p:xfrm>
          <a:off x="13704275" y="4691583"/>
          <a:ext cx="534572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724"/>
              </a:tblGrid>
              <a:tr h="105272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,N,k,d,g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61" name="直線接點 60"/>
          <p:cNvCxnSpPr/>
          <p:nvPr/>
        </p:nvCxnSpPr>
        <p:spPr>
          <a:xfrm flipV="1">
            <a:off x="12319481" y="6002223"/>
            <a:ext cx="1391396" cy="944423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12319481" y="4428674"/>
            <a:ext cx="1384794" cy="262909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29846"/>
              </p:ext>
            </p:extLst>
          </p:nvPr>
        </p:nvGraphicFramePr>
        <p:xfrm>
          <a:off x="6767938" y="7235918"/>
          <a:ext cx="55515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543"/>
              </a:tblGrid>
              <a:tr h="569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0113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N,N,d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*2-1,</a:t>
                      </a:r>
                    </a:p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group=g)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35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0113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N,N,k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</a:t>
                      </a:r>
                    </a:p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dila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=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d,group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=g)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35491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19358"/>
              </p:ext>
            </p:extLst>
          </p:nvPr>
        </p:nvGraphicFramePr>
        <p:xfrm>
          <a:off x="5081497" y="7232834"/>
          <a:ext cx="1678676" cy="470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76"/>
              </a:tblGrid>
              <a:tr h="4705336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線接點 14"/>
          <p:cNvCxnSpPr>
            <a:stCxn id="19" idx="0"/>
            <a:endCxn id="19" idx="2"/>
          </p:cNvCxnSpPr>
          <p:nvPr/>
        </p:nvCxnSpPr>
        <p:spPr>
          <a:xfrm>
            <a:off x="5920835" y="7232834"/>
            <a:ext cx="0" cy="4705336"/>
          </a:xfrm>
          <a:prstGeom prst="line">
            <a:avLst/>
          </a:prstGeom>
          <a:ln w="635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9113"/>
              </p:ext>
            </p:extLst>
          </p:nvPr>
        </p:nvGraphicFramePr>
        <p:xfrm>
          <a:off x="4007827" y="4428674"/>
          <a:ext cx="1073670" cy="103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670"/>
              </a:tblGrid>
              <a:tr h="1031674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36" name="直線接點 35"/>
          <p:cNvCxnSpPr>
            <a:stCxn id="34" idx="0"/>
            <a:endCxn id="34" idx="2"/>
          </p:cNvCxnSpPr>
          <p:nvPr/>
        </p:nvCxnSpPr>
        <p:spPr>
          <a:xfrm>
            <a:off x="4544662" y="4428674"/>
            <a:ext cx="0" cy="10316740"/>
          </a:xfrm>
          <a:prstGeom prst="line">
            <a:avLst/>
          </a:prstGeom>
          <a:ln w="635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25624"/>
              </p:ext>
            </p:extLst>
          </p:nvPr>
        </p:nvGraphicFramePr>
        <p:xfrm>
          <a:off x="5074895" y="11941254"/>
          <a:ext cx="7252352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Add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33572"/>
              </p:ext>
            </p:extLst>
          </p:nvPr>
        </p:nvGraphicFramePr>
        <p:xfrm>
          <a:off x="5081497" y="12642294"/>
          <a:ext cx="725235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624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86889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Conv1d(N,C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,5)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868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38419"/>
              </p:ext>
            </p:extLst>
          </p:nvPr>
        </p:nvGraphicFramePr>
        <p:xfrm>
          <a:off x="4007827" y="14745414"/>
          <a:ext cx="83194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9420"/>
              </a:tblGrid>
              <a:tr h="323566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Add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5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6660</TotalTime>
  <Words>200</Words>
  <Application>Microsoft Office PowerPoint</Application>
  <PresentationFormat>自訂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419</cp:revision>
  <dcterms:created xsi:type="dcterms:W3CDTF">2020-09-17T15:20:03Z</dcterms:created>
  <dcterms:modified xsi:type="dcterms:W3CDTF">2021-06-29T17:54:57Z</dcterms:modified>
</cp:coreProperties>
</file>