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58" r:id="rId2"/>
    <p:sldId id="355" r:id="rId3"/>
    <p:sldId id="360" r:id="rId4"/>
    <p:sldId id="361" r:id="rId5"/>
    <p:sldId id="364" r:id="rId6"/>
    <p:sldId id="352" r:id="rId7"/>
    <p:sldId id="359" r:id="rId8"/>
    <p:sldId id="362" r:id="rId9"/>
    <p:sldId id="363" r:id="rId10"/>
    <p:sldId id="365" r:id="rId11"/>
    <p:sldId id="368" r:id="rId12"/>
    <p:sldId id="369" r:id="rId13"/>
    <p:sldId id="354" r:id="rId14"/>
    <p:sldId id="366" r:id="rId15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EBCD"/>
    <a:srgbClr val="FF5B9D"/>
    <a:srgbClr val="21C5FF"/>
    <a:srgbClr val="A20042"/>
    <a:srgbClr val="8BC167"/>
    <a:srgbClr val="D8BEEC"/>
    <a:srgbClr val="B482DA"/>
    <a:srgbClr val="2DFBCA"/>
    <a:srgbClr val="FFE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50" d="100"/>
          <a:sy n="50" d="100"/>
        </p:scale>
        <p:origin x="-259" y="-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581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464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343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237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223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22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061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4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72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093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7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659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77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83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群組 72"/>
          <p:cNvGrpSpPr/>
          <p:nvPr/>
        </p:nvGrpSpPr>
        <p:grpSpPr>
          <a:xfrm>
            <a:off x="5494938" y="5964775"/>
            <a:ext cx="7415959" cy="9523332"/>
            <a:chOff x="5494938" y="5964775"/>
            <a:chExt cx="7415959" cy="9523332"/>
          </a:xfrm>
        </p:grpSpPr>
        <p:sp>
          <p:nvSpPr>
            <p:cNvPr id="40" name="圓角矩形 39"/>
            <p:cNvSpPr/>
            <p:nvPr/>
          </p:nvSpPr>
          <p:spPr>
            <a:xfrm>
              <a:off x="5494938" y="8338780"/>
              <a:ext cx="7415959" cy="5727741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8007620" y="11168012"/>
              <a:ext cx="2644829" cy="1463442"/>
            </a:xfrm>
            <a:prstGeom prst="roundRect">
              <a:avLst>
                <a:gd name="adj" fmla="val 12899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Rebuild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7656023" y="14479309"/>
              <a:ext cx="3348017" cy="100879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PE</a:t>
              </a:r>
            </a:p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(One Sample)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5512415" y="12991264"/>
              <a:ext cx="2495203" cy="718597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PE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10652447" y="12837305"/>
              <a:ext cx="2258450" cy="10029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Images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36" name="直線單箭頭接點 5"/>
            <p:cNvCxnSpPr>
              <a:stCxn id="35" idx="0"/>
              <a:endCxn id="31" idx="3"/>
            </p:cNvCxnSpPr>
            <p:nvPr/>
          </p:nvCxnSpPr>
          <p:spPr>
            <a:xfrm rot="16200000" flipV="1">
              <a:off x="10748275" y="11803907"/>
              <a:ext cx="937572" cy="112922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5"/>
            <p:cNvCxnSpPr>
              <a:stCxn id="33" idx="0"/>
              <a:endCxn id="31" idx="1"/>
            </p:cNvCxnSpPr>
            <p:nvPr/>
          </p:nvCxnSpPr>
          <p:spPr>
            <a:xfrm rot="5400000" flipH="1" flipV="1">
              <a:off x="6838053" y="11821698"/>
              <a:ext cx="1091531" cy="124760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5"/>
            <p:cNvCxnSpPr>
              <a:stCxn id="32" idx="0"/>
              <a:endCxn id="31" idx="2"/>
            </p:cNvCxnSpPr>
            <p:nvPr/>
          </p:nvCxnSpPr>
          <p:spPr>
            <a:xfrm flipV="1">
              <a:off x="9330032" y="12631454"/>
              <a:ext cx="3" cy="18478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5"/>
            <p:cNvCxnSpPr>
              <a:stCxn id="31" idx="0"/>
              <a:endCxn id="69" idx="2"/>
            </p:cNvCxnSpPr>
            <p:nvPr/>
          </p:nvCxnSpPr>
          <p:spPr>
            <a:xfrm flipH="1" flipV="1">
              <a:off x="9330031" y="10706549"/>
              <a:ext cx="4" cy="46146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圓角矩形 43"/>
            <p:cNvSpPr/>
            <p:nvPr/>
          </p:nvSpPr>
          <p:spPr>
            <a:xfrm>
              <a:off x="7807855" y="5964775"/>
              <a:ext cx="3044355" cy="1877875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Volume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Rendering</a:t>
              </a:r>
            </a:p>
            <a:p>
              <a:pPr algn="ctr"/>
              <a:r>
                <a:rPr lang="en-US" altLang="zh-TW" sz="32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(One Sample</a:t>
              </a:r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)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8" name="圓角矩形 57"/>
            <p:cNvSpPr/>
            <p:nvPr/>
          </p:nvSpPr>
          <p:spPr>
            <a:xfrm>
              <a:off x="5887612" y="8431098"/>
              <a:ext cx="2681331" cy="79012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Renderer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8007617" y="9257755"/>
              <a:ext cx="2644827" cy="1448794"/>
            </a:xfrm>
            <a:prstGeom prst="roundRect">
              <a:avLst>
                <a:gd name="adj" fmla="val 12899"/>
              </a:avLst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0" name="直線單箭頭接點 5"/>
            <p:cNvCxnSpPr>
              <a:stCxn id="69" idx="0"/>
              <a:endCxn id="44" idx="2"/>
            </p:cNvCxnSpPr>
            <p:nvPr/>
          </p:nvCxnSpPr>
          <p:spPr>
            <a:xfrm flipV="1">
              <a:off x="9330031" y="7842650"/>
              <a:ext cx="2" cy="141510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655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5994027" y="4485177"/>
            <a:ext cx="10429522" cy="2070311"/>
            <a:chOff x="10917720" y="4450008"/>
            <a:chExt cx="10429522" cy="20703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/>
                <p:cNvSpPr txBox="1"/>
                <p:nvPr/>
              </p:nvSpPr>
              <p:spPr>
                <a:xfrm>
                  <a:off x="10917720" y="4450008"/>
                  <a:ext cx="10429522" cy="1442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𝑃𝐸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𝐶𝑜𝑛𝑐𝑎𝑡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zh-TW" altLang="en-US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TW" b="0" i="1" dirty="0" smtClean="0"/>
                </a:p>
              </p:txBody>
            </p:sp>
          </mc:Choice>
          <mc:Fallback xmlns=""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7720" y="4450008"/>
                  <a:ext cx="10429522" cy="144212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10917720" y="5892134"/>
                  <a:ext cx="2781531" cy="6281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65" name="文字方塊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7720" y="5892134"/>
                  <a:ext cx="2781531" cy="62818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304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4592036" y="5122157"/>
            <a:ext cx="12385422" cy="8534704"/>
            <a:chOff x="4685821" y="5122157"/>
            <a:chExt cx="12385422" cy="8534704"/>
          </a:xfrm>
        </p:grpSpPr>
        <p:cxnSp>
          <p:nvCxnSpPr>
            <p:cNvPr id="328" name="直線單箭頭接點 5"/>
            <p:cNvCxnSpPr>
              <a:stCxn id="16" idx="2"/>
              <a:endCxn id="85" idx="1"/>
            </p:cNvCxnSpPr>
            <p:nvPr/>
          </p:nvCxnSpPr>
          <p:spPr>
            <a:xfrm rot="10800000" flipV="1">
              <a:off x="4685821" y="9663170"/>
              <a:ext cx="12700" cy="1898548"/>
            </a:xfrm>
            <a:prstGeom prst="curvedConnector3">
              <a:avLst>
                <a:gd name="adj1" fmla="val 4227693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圓角矩形 333"/>
            <p:cNvSpPr/>
            <p:nvPr/>
          </p:nvSpPr>
          <p:spPr>
            <a:xfrm>
              <a:off x="9798066" y="5122157"/>
              <a:ext cx="3034217" cy="302015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Multi</a:t>
              </a:r>
            </a:p>
            <a:p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Depth</a:t>
              </a:r>
            </a:p>
            <a:p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4685821" y="10837321"/>
              <a:ext cx="2644827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pic>
          <p:nvPicPr>
            <p:cNvPr id="90" name="圖片 8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75"/>
            <a:stretch/>
          </p:blipFill>
          <p:spPr>
            <a:xfrm>
              <a:off x="12600333" y="6099619"/>
              <a:ext cx="4470910" cy="4855109"/>
            </a:xfrm>
            <a:prstGeom prst="rect">
              <a:avLst/>
            </a:prstGeom>
            <a:effectLst>
              <a:softEdge rad="241300"/>
            </a:effectLst>
          </p:spPr>
        </p:pic>
        <p:cxnSp>
          <p:nvCxnSpPr>
            <p:cNvPr id="99" name="直線單箭頭接點 5"/>
            <p:cNvCxnSpPr>
              <a:stCxn id="85" idx="3"/>
              <a:endCxn id="28" idx="1"/>
            </p:cNvCxnSpPr>
            <p:nvPr/>
          </p:nvCxnSpPr>
          <p:spPr>
            <a:xfrm flipV="1">
              <a:off x="7330648" y="11013841"/>
              <a:ext cx="1083280" cy="54787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立方體 9"/>
            <p:cNvSpPr/>
            <p:nvPr/>
          </p:nvSpPr>
          <p:spPr>
            <a:xfrm>
              <a:off x="7120350" y="5590413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立方體 10"/>
            <p:cNvSpPr/>
            <p:nvPr/>
          </p:nvSpPr>
          <p:spPr>
            <a:xfrm>
              <a:off x="6274579" y="6431974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立方體 14"/>
            <p:cNvSpPr/>
            <p:nvPr/>
          </p:nvSpPr>
          <p:spPr>
            <a:xfrm>
              <a:off x="5480200" y="7284214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立方體 15"/>
            <p:cNvSpPr/>
            <p:nvPr/>
          </p:nvSpPr>
          <p:spPr>
            <a:xfrm>
              <a:off x="4685821" y="8136454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9158457" y="9068595"/>
              <a:ext cx="2914531" cy="2895505"/>
            </a:xfrm>
            <a:prstGeom prst="roundRect">
              <a:avLst>
                <a:gd name="adj" fmla="val 7109"/>
              </a:avLst>
            </a:prstGeom>
            <a:solidFill>
              <a:srgbClr val="D8BEEC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accent6"/>
                  </a:solidFill>
                  <a:latin typeface="SauceCodePro Nerd Font" panose="020B0509030403020204" pitchFamily="49" charset="0"/>
                </a:rPr>
                <a:t>RGB</a:t>
              </a:r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A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8878534" y="9234426"/>
              <a:ext cx="2914531" cy="2895505"/>
            </a:xfrm>
            <a:prstGeom prst="roundRect">
              <a:avLst>
                <a:gd name="adj" fmla="val 7109"/>
              </a:avLst>
            </a:prstGeom>
            <a:solidFill>
              <a:srgbClr val="D8BEEC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smtClean="0">
                  <a:solidFill>
                    <a:schemeClr val="accent6"/>
                  </a:solidFill>
                  <a:latin typeface="SauceCodePro Nerd Font" panose="020B0509030403020204" pitchFamily="49" charset="0"/>
                </a:rPr>
                <a:t>RGB</a:t>
              </a:r>
              <a:r>
                <a:rPr lang="en-US" altLang="zh-TW" sz="360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A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8648236" y="9400257"/>
              <a:ext cx="2914531" cy="2895505"/>
            </a:xfrm>
            <a:prstGeom prst="roundRect">
              <a:avLst>
                <a:gd name="adj" fmla="val 7109"/>
              </a:avLst>
            </a:prstGeom>
            <a:solidFill>
              <a:srgbClr val="D8BEEC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smtClean="0">
                  <a:solidFill>
                    <a:schemeClr val="accent6"/>
                  </a:solidFill>
                  <a:latin typeface="SauceCodePro Nerd Font" panose="020B0509030403020204" pitchFamily="49" charset="0"/>
                </a:rPr>
                <a:t>RGB</a:t>
              </a:r>
              <a:r>
                <a:rPr lang="en-US" altLang="zh-TW" sz="360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A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8413928" y="9566088"/>
              <a:ext cx="2914531" cy="2895505"/>
            </a:xfrm>
            <a:prstGeom prst="roundRect">
              <a:avLst>
                <a:gd name="adj" fmla="val 7109"/>
              </a:avLst>
            </a:prstGeom>
            <a:solidFill>
              <a:srgbClr val="D8BEEC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accent6"/>
                  </a:solidFill>
                  <a:latin typeface="SauceCodePro Nerd Font" panose="020B0509030403020204" pitchFamily="49" charset="0"/>
                </a:rPr>
                <a:t>RGB</a:t>
              </a:r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A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9" name="直線單箭頭接點 5"/>
            <p:cNvCxnSpPr>
              <a:stCxn id="28" idx="2"/>
              <a:endCxn id="90" idx="2"/>
            </p:cNvCxnSpPr>
            <p:nvPr/>
          </p:nvCxnSpPr>
          <p:spPr>
            <a:xfrm rot="5400000" flipH="1" flipV="1">
              <a:off x="11600058" y="9225864"/>
              <a:ext cx="1506865" cy="4964594"/>
            </a:xfrm>
            <a:prstGeom prst="curvedConnector3">
              <a:avLst>
                <a:gd name="adj1" fmla="val -15171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圓角矩形 32"/>
            <p:cNvSpPr/>
            <p:nvPr/>
          </p:nvSpPr>
          <p:spPr>
            <a:xfrm>
              <a:off x="12072988" y="11885394"/>
              <a:ext cx="3571601" cy="1771467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Volume 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endering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33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607411" y="5919493"/>
            <a:ext cx="9712328" cy="3671148"/>
            <a:chOff x="4607411" y="5919493"/>
            <a:chExt cx="9712328" cy="3671148"/>
          </a:xfrm>
        </p:grpSpPr>
        <p:sp>
          <p:nvSpPr>
            <p:cNvPr id="334" name="圓角矩形 333"/>
            <p:cNvSpPr/>
            <p:nvPr/>
          </p:nvSpPr>
          <p:spPr>
            <a:xfrm>
              <a:off x="4607411" y="6570491"/>
              <a:ext cx="9712328" cy="302015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6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SSIM(     ,      )</a:t>
              </a:r>
              <a:endParaRPr lang="en-US" altLang="zh-TW" sz="6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692" y="6785166"/>
              <a:ext cx="2600325" cy="25908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963" y="6775641"/>
              <a:ext cx="2590800" cy="2600325"/>
            </a:xfrm>
            <a:prstGeom prst="rect">
              <a:avLst/>
            </a:prstGeom>
          </p:spPr>
        </p:pic>
        <p:sp>
          <p:nvSpPr>
            <p:cNvPr id="21" name="圓角矩形 20"/>
            <p:cNvSpPr/>
            <p:nvPr/>
          </p:nvSpPr>
          <p:spPr>
            <a:xfrm>
              <a:off x="7208652" y="5919493"/>
              <a:ext cx="2856403" cy="85614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Target</a:t>
              </a:r>
              <a:endParaRPr lang="en-US" altLang="zh-TW" sz="5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10888663" y="5919493"/>
              <a:ext cx="2057399" cy="85614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400" dirty="0" err="1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</a:t>
              </a:r>
              <a:endParaRPr lang="en-US" altLang="zh-TW" sz="5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27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412440" y="9834996"/>
            <a:ext cx="7708649" cy="4853692"/>
            <a:chOff x="3412440" y="9834996"/>
            <a:chExt cx="7708649" cy="4853692"/>
          </a:xfrm>
        </p:grpSpPr>
        <p:sp>
          <p:nvSpPr>
            <p:cNvPr id="123" name="圓角矩形 122"/>
            <p:cNvSpPr/>
            <p:nvPr/>
          </p:nvSpPr>
          <p:spPr>
            <a:xfrm>
              <a:off x="4772467" y="9834996"/>
              <a:ext cx="2634979" cy="1212376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Position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Encoding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4" name="立方體 123"/>
            <p:cNvSpPr/>
            <p:nvPr/>
          </p:nvSpPr>
          <p:spPr>
            <a:xfrm>
              <a:off x="4551876" y="1281880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立方體 124"/>
            <p:cNvSpPr/>
            <p:nvPr/>
          </p:nvSpPr>
          <p:spPr>
            <a:xfrm>
              <a:off x="4931375" y="1281880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立方體 125"/>
            <p:cNvSpPr/>
            <p:nvPr/>
          </p:nvSpPr>
          <p:spPr>
            <a:xfrm>
              <a:off x="5310874" y="1281880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立方體 126"/>
            <p:cNvSpPr/>
            <p:nvPr/>
          </p:nvSpPr>
          <p:spPr>
            <a:xfrm>
              <a:off x="5710458" y="12818801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立方體 127"/>
            <p:cNvSpPr/>
            <p:nvPr/>
          </p:nvSpPr>
          <p:spPr>
            <a:xfrm>
              <a:off x="6089957" y="1281880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立方體 128"/>
            <p:cNvSpPr/>
            <p:nvPr/>
          </p:nvSpPr>
          <p:spPr>
            <a:xfrm>
              <a:off x="6469456" y="1281880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立方體 129"/>
            <p:cNvSpPr/>
            <p:nvPr/>
          </p:nvSpPr>
          <p:spPr>
            <a:xfrm>
              <a:off x="4551876" y="1248190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立方體 130"/>
            <p:cNvSpPr/>
            <p:nvPr/>
          </p:nvSpPr>
          <p:spPr>
            <a:xfrm>
              <a:off x="4931375" y="12481909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立方體 131"/>
            <p:cNvSpPr/>
            <p:nvPr/>
          </p:nvSpPr>
          <p:spPr>
            <a:xfrm>
              <a:off x="5310874" y="12481908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立方體 132"/>
            <p:cNvSpPr/>
            <p:nvPr/>
          </p:nvSpPr>
          <p:spPr>
            <a:xfrm>
              <a:off x="5710458" y="1248190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立方體 133"/>
            <p:cNvSpPr/>
            <p:nvPr/>
          </p:nvSpPr>
          <p:spPr>
            <a:xfrm>
              <a:off x="6089957" y="12481908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立方體 134"/>
            <p:cNvSpPr/>
            <p:nvPr/>
          </p:nvSpPr>
          <p:spPr>
            <a:xfrm>
              <a:off x="6469456" y="12481907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立方體 135"/>
            <p:cNvSpPr/>
            <p:nvPr/>
          </p:nvSpPr>
          <p:spPr>
            <a:xfrm>
              <a:off x="4551876" y="1214500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立方體 136"/>
            <p:cNvSpPr/>
            <p:nvPr/>
          </p:nvSpPr>
          <p:spPr>
            <a:xfrm>
              <a:off x="4931375" y="12145009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立方體 137"/>
            <p:cNvSpPr/>
            <p:nvPr/>
          </p:nvSpPr>
          <p:spPr>
            <a:xfrm>
              <a:off x="5310874" y="12145008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立方體 138"/>
            <p:cNvSpPr/>
            <p:nvPr/>
          </p:nvSpPr>
          <p:spPr>
            <a:xfrm>
              <a:off x="5710458" y="1214500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立方體 139"/>
            <p:cNvSpPr/>
            <p:nvPr/>
          </p:nvSpPr>
          <p:spPr>
            <a:xfrm>
              <a:off x="6089957" y="12145008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立方體 140"/>
            <p:cNvSpPr/>
            <p:nvPr/>
          </p:nvSpPr>
          <p:spPr>
            <a:xfrm>
              <a:off x="6469456" y="12145007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立方體 141"/>
            <p:cNvSpPr/>
            <p:nvPr/>
          </p:nvSpPr>
          <p:spPr>
            <a:xfrm>
              <a:off x="4551876" y="11822009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立方體 142"/>
            <p:cNvSpPr/>
            <p:nvPr/>
          </p:nvSpPr>
          <p:spPr>
            <a:xfrm>
              <a:off x="4931375" y="11822013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立方體 143"/>
            <p:cNvSpPr/>
            <p:nvPr/>
          </p:nvSpPr>
          <p:spPr>
            <a:xfrm>
              <a:off x="5310874" y="1182201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立方體 144"/>
            <p:cNvSpPr/>
            <p:nvPr/>
          </p:nvSpPr>
          <p:spPr>
            <a:xfrm>
              <a:off x="5710458" y="11822008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立方體 145"/>
            <p:cNvSpPr/>
            <p:nvPr/>
          </p:nvSpPr>
          <p:spPr>
            <a:xfrm>
              <a:off x="6089957" y="1182201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立方體 146"/>
            <p:cNvSpPr/>
            <p:nvPr/>
          </p:nvSpPr>
          <p:spPr>
            <a:xfrm>
              <a:off x="6469456" y="11822011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立方體 147"/>
            <p:cNvSpPr/>
            <p:nvPr/>
          </p:nvSpPr>
          <p:spPr>
            <a:xfrm>
              <a:off x="4551876" y="1148511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立方體 148"/>
            <p:cNvSpPr/>
            <p:nvPr/>
          </p:nvSpPr>
          <p:spPr>
            <a:xfrm>
              <a:off x="4931375" y="1148511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立方體 149"/>
            <p:cNvSpPr/>
            <p:nvPr/>
          </p:nvSpPr>
          <p:spPr>
            <a:xfrm>
              <a:off x="5310874" y="1148511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立方體 150"/>
            <p:cNvSpPr/>
            <p:nvPr/>
          </p:nvSpPr>
          <p:spPr>
            <a:xfrm>
              <a:off x="5710458" y="11485111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立方體 151"/>
            <p:cNvSpPr/>
            <p:nvPr/>
          </p:nvSpPr>
          <p:spPr>
            <a:xfrm>
              <a:off x="6089957" y="1148511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立方體 152"/>
            <p:cNvSpPr/>
            <p:nvPr/>
          </p:nvSpPr>
          <p:spPr>
            <a:xfrm>
              <a:off x="6469456" y="1148511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立方體 153"/>
            <p:cNvSpPr/>
            <p:nvPr/>
          </p:nvSpPr>
          <p:spPr>
            <a:xfrm>
              <a:off x="4551876" y="1114821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立方體 154"/>
            <p:cNvSpPr/>
            <p:nvPr/>
          </p:nvSpPr>
          <p:spPr>
            <a:xfrm>
              <a:off x="4931375" y="1114821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立方體 155"/>
            <p:cNvSpPr/>
            <p:nvPr/>
          </p:nvSpPr>
          <p:spPr>
            <a:xfrm>
              <a:off x="5310874" y="1114821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立方體 156"/>
            <p:cNvSpPr/>
            <p:nvPr/>
          </p:nvSpPr>
          <p:spPr>
            <a:xfrm>
              <a:off x="5710458" y="11148211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立方體 157"/>
            <p:cNvSpPr/>
            <p:nvPr/>
          </p:nvSpPr>
          <p:spPr>
            <a:xfrm>
              <a:off x="6089957" y="1114821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立方體 158"/>
            <p:cNvSpPr/>
            <p:nvPr/>
          </p:nvSpPr>
          <p:spPr>
            <a:xfrm>
              <a:off x="6469456" y="1114821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8BC16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9" name="圖片 9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3" t="9427" r="7915" b="12378"/>
            <a:stretch/>
          </p:blipFill>
          <p:spPr>
            <a:xfrm>
              <a:off x="7832161" y="11709600"/>
              <a:ext cx="2164080" cy="1930400"/>
            </a:xfrm>
            <a:prstGeom prst="rect">
              <a:avLst/>
            </a:prstGeom>
          </p:spPr>
        </p:pic>
        <p:sp>
          <p:nvSpPr>
            <p:cNvPr id="2" name="左大括弧 1"/>
            <p:cNvSpPr/>
            <p:nvPr/>
          </p:nvSpPr>
          <p:spPr>
            <a:xfrm rot="16200000">
              <a:off x="8697873" y="12774288"/>
              <a:ext cx="426720" cy="2158143"/>
            </a:xfrm>
            <a:prstGeom prst="leftBrace">
              <a:avLst>
                <a:gd name="adj1" fmla="val 56405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左大括弧 100"/>
            <p:cNvSpPr/>
            <p:nvPr/>
          </p:nvSpPr>
          <p:spPr>
            <a:xfrm rot="10800000">
              <a:off x="9990305" y="11709598"/>
              <a:ext cx="426720" cy="1925076"/>
            </a:xfrm>
            <a:prstGeom prst="leftBrace">
              <a:avLst>
                <a:gd name="adj1" fmla="val 56405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左大括弧 101"/>
            <p:cNvSpPr/>
            <p:nvPr/>
          </p:nvSpPr>
          <p:spPr>
            <a:xfrm rot="16200000">
              <a:off x="5437068" y="12774290"/>
              <a:ext cx="426720" cy="2158143"/>
            </a:xfrm>
            <a:prstGeom prst="leftBrace">
              <a:avLst>
                <a:gd name="adj1" fmla="val 56405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左大括弧 102"/>
            <p:cNvSpPr/>
            <p:nvPr/>
          </p:nvSpPr>
          <p:spPr>
            <a:xfrm>
              <a:off x="4123807" y="11709598"/>
              <a:ext cx="426720" cy="1925077"/>
            </a:xfrm>
            <a:prstGeom prst="leftBrace">
              <a:avLst>
                <a:gd name="adj1" fmla="val 56405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圓角矩形 103"/>
            <p:cNvSpPr/>
            <p:nvPr/>
          </p:nvSpPr>
          <p:spPr>
            <a:xfrm>
              <a:off x="8559201" y="14066720"/>
              <a:ext cx="704064" cy="62196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W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5" name="圓角矩形 104"/>
            <p:cNvSpPr/>
            <p:nvPr/>
          </p:nvSpPr>
          <p:spPr>
            <a:xfrm>
              <a:off x="3412440" y="12361152"/>
              <a:ext cx="704064" cy="62196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6" name="圓角矩形 105"/>
            <p:cNvSpPr/>
            <p:nvPr/>
          </p:nvSpPr>
          <p:spPr>
            <a:xfrm>
              <a:off x="5298396" y="14066720"/>
              <a:ext cx="704064" cy="62196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W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7" name="圓角矩形 106"/>
            <p:cNvSpPr/>
            <p:nvPr/>
          </p:nvSpPr>
          <p:spPr>
            <a:xfrm>
              <a:off x="10417025" y="12389476"/>
              <a:ext cx="704064" cy="62196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圓角矩形 108"/>
            <p:cNvSpPr/>
            <p:nvPr/>
          </p:nvSpPr>
          <p:spPr>
            <a:xfrm>
              <a:off x="7762252" y="9834996"/>
              <a:ext cx="2297961" cy="1212376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Target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Image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88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立方體 53"/>
          <p:cNvSpPr/>
          <p:nvPr/>
        </p:nvSpPr>
        <p:spPr>
          <a:xfrm>
            <a:off x="4694156" y="4680784"/>
            <a:ext cx="2485921" cy="2485921"/>
          </a:xfrm>
          <a:prstGeom prst="cube">
            <a:avLst>
              <a:gd name="adj" fmla="val 22829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1168290" y="5199346"/>
            <a:ext cx="3282460" cy="1448794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Object Embedding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1168290" y="8071494"/>
            <a:ext cx="3282460" cy="1967358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Address</a:t>
            </a:r>
          </a:p>
          <a:p>
            <a:pPr algn="ctr"/>
            <a:r>
              <a: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rPr>
              <a:t>(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Position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 Encoding)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2" name="立方體 31"/>
          <p:cNvSpPr/>
          <p:nvPr/>
        </p:nvSpPr>
        <p:spPr>
          <a:xfrm>
            <a:off x="9586489" y="5513139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立方體 32"/>
          <p:cNvSpPr/>
          <p:nvPr/>
        </p:nvSpPr>
        <p:spPr>
          <a:xfrm>
            <a:off x="9965988" y="5513143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立方體 33"/>
          <p:cNvSpPr/>
          <p:nvPr/>
        </p:nvSpPr>
        <p:spPr>
          <a:xfrm>
            <a:off x="10345487" y="5513142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10932611" y="5674451"/>
            <a:ext cx="993075" cy="498581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...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7" name="立方體 36"/>
          <p:cNvSpPr/>
          <p:nvPr/>
        </p:nvSpPr>
        <p:spPr>
          <a:xfrm>
            <a:off x="11841699" y="5513140"/>
            <a:ext cx="821201" cy="821201"/>
          </a:xfrm>
          <a:prstGeom prst="cube">
            <a:avLst>
              <a:gd name="adj" fmla="val 69688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立方體 46"/>
          <p:cNvSpPr/>
          <p:nvPr/>
        </p:nvSpPr>
        <p:spPr>
          <a:xfrm>
            <a:off x="4694156" y="7812218"/>
            <a:ext cx="2485921" cy="2485921"/>
          </a:xfrm>
          <a:prstGeom prst="cube">
            <a:avLst>
              <a:gd name="adj" fmla="val 22829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立方體 47"/>
          <p:cNvSpPr/>
          <p:nvPr/>
        </p:nvSpPr>
        <p:spPr>
          <a:xfrm>
            <a:off x="9586489" y="8644573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立方體 48"/>
          <p:cNvSpPr/>
          <p:nvPr/>
        </p:nvSpPr>
        <p:spPr>
          <a:xfrm>
            <a:off x="9965988" y="8644577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立方體 49"/>
          <p:cNvSpPr/>
          <p:nvPr/>
        </p:nvSpPr>
        <p:spPr>
          <a:xfrm>
            <a:off x="10345487" y="8644576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0932611" y="8805885"/>
            <a:ext cx="993075" cy="498581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...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52" name="立方體 51"/>
          <p:cNvSpPr/>
          <p:nvPr/>
        </p:nvSpPr>
        <p:spPr>
          <a:xfrm>
            <a:off x="11841699" y="8644574"/>
            <a:ext cx="821201" cy="821201"/>
          </a:xfrm>
          <a:prstGeom prst="cube">
            <a:avLst>
              <a:gd name="adj" fmla="val 69688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5"/>
          <p:cNvCxnSpPr>
            <a:stCxn id="52" idx="1"/>
            <a:endCxn id="37" idx="3"/>
          </p:cNvCxnSpPr>
          <p:nvPr/>
        </p:nvCxnSpPr>
        <p:spPr>
          <a:xfrm flipV="1">
            <a:off x="11966160" y="6334341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5"/>
          <p:cNvCxnSpPr>
            <a:stCxn id="50" idx="1"/>
            <a:endCxn id="34" idx="3"/>
          </p:cNvCxnSpPr>
          <p:nvPr/>
        </p:nvCxnSpPr>
        <p:spPr>
          <a:xfrm flipV="1">
            <a:off x="10469948" y="6334343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5"/>
          <p:cNvCxnSpPr>
            <a:stCxn id="49" idx="1"/>
            <a:endCxn id="33" idx="3"/>
          </p:cNvCxnSpPr>
          <p:nvPr/>
        </p:nvCxnSpPr>
        <p:spPr>
          <a:xfrm flipV="1">
            <a:off x="10090449" y="6334344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5"/>
          <p:cNvCxnSpPr>
            <a:stCxn id="48" idx="1"/>
            <a:endCxn id="32" idx="3"/>
          </p:cNvCxnSpPr>
          <p:nvPr/>
        </p:nvCxnSpPr>
        <p:spPr>
          <a:xfrm flipV="1">
            <a:off x="9710950" y="6334340"/>
            <a:ext cx="0" cy="2882512"/>
          </a:xfrm>
          <a:prstGeom prst="straightConnector1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5"/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向右箭號 77"/>
          <p:cNvSpPr/>
          <p:nvPr/>
        </p:nvSpPr>
        <p:spPr>
          <a:xfrm>
            <a:off x="7290658" y="6481330"/>
            <a:ext cx="2309710" cy="1858443"/>
          </a:xfrm>
          <a:prstGeom prst="rightArrow">
            <a:avLst>
              <a:gd name="adj1" fmla="val 50000"/>
              <a:gd name="adj2" fmla="val 56560"/>
            </a:avLst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7290657" y="6678633"/>
            <a:ext cx="2295831" cy="1448794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Flatten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23" name="圓角矩形 122"/>
          <p:cNvSpPr/>
          <p:nvPr/>
        </p:nvSpPr>
        <p:spPr>
          <a:xfrm>
            <a:off x="1168290" y="11571925"/>
            <a:ext cx="3282460" cy="1967358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Target</a:t>
            </a:r>
            <a:endParaRPr lang="en-US" altLang="zh-TW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Position</a:t>
            </a:r>
            <a:endParaRPr lang="en-US" altLang="zh-TW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24" name="立方體 123"/>
          <p:cNvSpPr/>
          <p:nvPr/>
        </p:nvSpPr>
        <p:spPr>
          <a:xfrm>
            <a:off x="4551876" y="1281880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立方體 124"/>
          <p:cNvSpPr/>
          <p:nvPr/>
        </p:nvSpPr>
        <p:spPr>
          <a:xfrm>
            <a:off x="4931375" y="12818806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立方體 125"/>
          <p:cNvSpPr/>
          <p:nvPr/>
        </p:nvSpPr>
        <p:spPr>
          <a:xfrm>
            <a:off x="5310874" y="128188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立方體 126"/>
          <p:cNvSpPr/>
          <p:nvPr/>
        </p:nvSpPr>
        <p:spPr>
          <a:xfrm>
            <a:off x="5710458" y="1281880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立方體 127"/>
          <p:cNvSpPr/>
          <p:nvPr/>
        </p:nvSpPr>
        <p:spPr>
          <a:xfrm>
            <a:off x="6089957" y="128188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立方體 128"/>
          <p:cNvSpPr/>
          <p:nvPr/>
        </p:nvSpPr>
        <p:spPr>
          <a:xfrm>
            <a:off x="6469456" y="1281880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立方體 129"/>
          <p:cNvSpPr/>
          <p:nvPr/>
        </p:nvSpPr>
        <p:spPr>
          <a:xfrm>
            <a:off x="4551876" y="124819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立方體 130"/>
          <p:cNvSpPr/>
          <p:nvPr/>
        </p:nvSpPr>
        <p:spPr>
          <a:xfrm>
            <a:off x="4931375" y="12481909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立方體 131"/>
          <p:cNvSpPr/>
          <p:nvPr/>
        </p:nvSpPr>
        <p:spPr>
          <a:xfrm>
            <a:off x="5310874" y="124819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立方體 132"/>
          <p:cNvSpPr/>
          <p:nvPr/>
        </p:nvSpPr>
        <p:spPr>
          <a:xfrm>
            <a:off x="5710458" y="1248190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立方體 133"/>
          <p:cNvSpPr/>
          <p:nvPr/>
        </p:nvSpPr>
        <p:spPr>
          <a:xfrm>
            <a:off x="6089957" y="124819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立方體 134"/>
          <p:cNvSpPr/>
          <p:nvPr/>
        </p:nvSpPr>
        <p:spPr>
          <a:xfrm>
            <a:off x="6469456" y="12481907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立方體 135"/>
          <p:cNvSpPr/>
          <p:nvPr/>
        </p:nvSpPr>
        <p:spPr>
          <a:xfrm>
            <a:off x="4551876" y="1214500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立方體 136"/>
          <p:cNvSpPr/>
          <p:nvPr/>
        </p:nvSpPr>
        <p:spPr>
          <a:xfrm>
            <a:off x="4931375" y="12145009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立方體 137"/>
          <p:cNvSpPr/>
          <p:nvPr/>
        </p:nvSpPr>
        <p:spPr>
          <a:xfrm>
            <a:off x="5310874" y="121450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立方體 138"/>
          <p:cNvSpPr/>
          <p:nvPr/>
        </p:nvSpPr>
        <p:spPr>
          <a:xfrm>
            <a:off x="5710458" y="1214500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立方體 139"/>
          <p:cNvSpPr/>
          <p:nvPr/>
        </p:nvSpPr>
        <p:spPr>
          <a:xfrm>
            <a:off x="6089957" y="121450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立方體 140"/>
          <p:cNvSpPr/>
          <p:nvPr/>
        </p:nvSpPr>
        <p:spPr>
          <a:xfrm>
            <a:off x="6469456" y="12145007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立方體 141"/>
          <p:cNvSpPr/>
          <p:nvPr/>
        </p:nvSpPr>
        <p:spPr>
          <a:xfrm>
            <a:off x="4551876" y="11822009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立方體 142"/>
          <p:cNvSpPr/>
          <p:nvPr/>
        </p:nvSpPr>
        <p:spPr>
          <a:xfrm>
            <a:off x="4931375" y="11822013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立方體 143"/>
          <p:cNvSpPr/>
          <p:nvPr/>
        </p:nvSpPr>
        <p:spPr>
          <a:xfrm>
            <a:off x="5310874" y="118220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立方體 144"/>
          <p:cNvSpPr/>
          <p:nvPr/>
        </p:nvSpPr>
        <p:spPr>
          <a:xfrm>
            <a:off x="5710458" y="11822008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立方體 145"/>
          <p:cNvSpPr/>
          <p:nvPr/>
        </p:nvSpPr>
        <p:spPr>
          <a:xfrm>
            <a:off x="6089957" y="118220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立方體 146"/>
          <p:cNvSpPr/>
          <p:nvPr/>
        </p:nvSpPr>
        <p:spPr>
          <a:xfrm>
            <a:off x="6469456" y="1182201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立方體 147"/>
          <p:cNvSpPr/>
          <p:nvPr/>
        </p:nvSpPr>
        <p:spPr>
          <a:xfrm>
            <a:off x="4551876" y="114851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立方體 148"/>
          <p:cNvSpPr/>
          <p:nvPr/>
        </p:nvSpPr>
        <p:spPr>
          <a:xfrm>
            <a:off x="4931375" y="11485116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立方體 149"/>
          <p:cNvSpPr/>
          <p:nvPr/>
        </p:nvSpPr>
        <p:spPr>
          <a:xfrm>
            <a:off x="5310874" y="114851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立方體 150"/>
          <p:cNvSpPr/>
          <p:nvPr/>
        </p:nvSpPr>
        <p:spPr>
          <a:xfrm>
            <a:off x="5710458" y="1148511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立方體 151"/>
          <p:cNvSpPr/>
          <p:nvPr/>
        </p:nvSpPr>
        <p:spPr>
          <a:xfrm>
            <a:off x="6089957" y="114851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立方體 152"/>
          <p:cNvSpPr/>
          <p:nvPr/>
        </p:nvSpPr>
        <p:spPr>
          <a:xfrm>
            <a:off x="6469456" y="1148511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立方體 153"/>
          <p:cNvSpPr/>
          <p:nvPr/>
        </p:nvSpPr>
        <p:spPr>
          <a:xfrm>
            <a:off x="4551876" y="11148212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立方體 154"/>
          <p:cNvSpPr/>
          <p:nvPr/>
        </p:nvSpPr>
        <p:spPr>
          <a:xfrm>
            <a:off x="4931375" y="11148216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立方體 155"/>
          <p:cNvSpPr/>
          <p:nvPr/>
        </p:nvSpPr>
        <p:spPr>
          <a:xfrm>
            <a:off x="5310874" y="111482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立方體 156"/>
          <p:cNvSpPr/>
          <p:nvPr/>
        </p:nvSpPr>
        <p:spPr>
          <a:xfrm>
            <a:off x="5710458" y="11148211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立方體 157"/>
          <p:cNvSpPr/>
          <p:nvPr/>
        </p:nvSpPr>
        <p:spPr>
          <a:xfrm>
            <a:off x="6089957" y="11148215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立方體 158"/>
          <p:cNvSpPr/>
          <p:nvPr/>
        </p:nvSpPr>
        <p:spPr>
          <a:xfrm>
            <a:off x="6469456" y="11148214"/>
            <a:ext cx="821201" cy="821201"/>
          </a:xfrm>
          <a:prstGeom prst="cube">
            <a:avLst>
              <a:gd name="adj" fmla="val 69688"/>
            </a:avLst>
          </a:prstGeom>
          <a:solidFill>
            <a:srgbClr val="8BC1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0" name="直線單箭頭接點 5"/>
          <p:cNvCxnSpPr>
            <a:stCxn id="48" idx="3"/>
            <a:endCxn id="159" idx="4"/>
          </p:cNvCxnSpPr>
          <p:nvPr/>
        </p:nvCxnSpPr>
        <p:spPr>
          <a:xfrm rot="5400000">
            <a:off x="7025074" y="9159078"/>
            <a:ext cx="2379180" cy="2992572"/>
          </a:xfrm>
          <a:prstGeom prst="bentConnector2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5"/>
          <p:cNvCxnSpPr>
            <a:stCxn id="49" idx="3"/>
            <a:endCxn id="143" idx="4"/>
          </p:cNvCxnSpPr>
          <p:nvPr/>
        </p:nvCxnSpPr>
        <p:spPr>
          <a:xfrm rot="5400000">
            <a:off x="6108886" y="8537189"/>
            <a:ext cx="3052975" cy="4910152"/>
          </a:xfrm>
          <a:prstGeom prst="bentConnector2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5"/>
          <p:cNvCxnSpPr>
            <a:stCxn id="50" idx="3"/>
            <a:endCxn id="134" idx="4"/>
          </p:cNvCxnSpPr>
          <p:nvPr/>
        </p:nvCxnSpPr>
        <p:spPr>
          <a:xfrm rot="5400000">
            <a:off x="6547979" y="9256678"/>
            <a:ext cx="3712871" cy="4131069"/>
          </a:xfrm>
          <a:prstGeom prst="bentConnector2">
            <a:avLst/>
          </a:prstGeom>
          <a:ln w="44450">
            <a:gradFill>
              <a:gsLst>
                <a:gs pos="0">
                  <a:srgbClr val="A20042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lgDash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群組 210"/>
          <p:cNvGrpSpPr/>
          <p:nvPr/>
        </p:nvGrpSpPr>
        <p:grpSpPr>
          <a:xfrm>
            <a:off x="13841871" y="4428553"/>
            <a:ext cx="2738781" cy="2491796"/>
            <a:chOff x="10409913" y="10198998"/>
            <a:chExt cx="2738781" cy="2491796"/>
          </a:xfrm>
          <a:solidFill>
            <a:srgbClr val="B482DA"/>
          </a:solidFill>
        </p:grpSpPr>
        <p:sp>
          <p:nvSpPr>
            <p:cNvPr id="175" name="立方體 174"/>
            <p:cNvSpPr/>
            <p:nvPr/>
          </p:nvSpPr>
          <p:spPr>
            <a:xfrm>
              <a:off x="10409913" y="1186958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立方體 175"/>
            <p:cNvSpPr/>
            <p:nvPr/>
          </p:nvSpPr>
          <p:spPr>
            <a:xfrm>
              <a:off x="10789412" y="11869593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立方體 176"/>
            <p:cNvSpPr/>
            <p:nvPr/>
          </p:nvSpPr>
          <p:spPr>
            <a:xfrm>
              <a:off x="11168911" y="118695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立方體 177"/>
            <p:cNvSpPr/>
            <p:nvPr/>
          </p:nvSpPr>
          <p:spPr>
            <a:xfrm>
              <a:off x="11568495" y="1186958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立方體 178"/>
            <p:cNvSpPr/>
            <p:nvPr/>
          </p:nvSpPr>
          <p:spPr>
            <a:xfrm>
              <a:off x="11947994" y="118695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立方體 179"/>
            <p:cNvSpPr/>
            <p:nvPr/>
          </p:nvSpPr>
          <p:spPr>
            <a:xfrm>
              <a:off x="12327493" y="1186959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立方體 180"/>
            <p:cNvSpPr/>
            <p:nvPr/>
          </p:nvSpPr>
          <p:spPr>
            <a:xfrm>
              <a:off x="10409913" y="115326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立方體 181"/>
            <p:cNvSpPr/>
            <p:nvPr/>
          </p:nvSpPr>
          <p:spPr>
            <a:xfrm>
              <a:off x="10789412" y="11532696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立方體 182"/>
            <p:cNvSpPr/>
            <p:nvPr/>
          </p:nvSpPr>
          <p:spPr>
            <a:xfrm>
              <a:off x="11168911" y="115326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立方體 183"/>
            <p:cNvSpPr/>
            <p:nvPr/>
          </p:nvSpPr>
          <p:spPr>
            <a:xfrm>
              <a:off x="11568495" y="1153269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立方體 184"/>
            <p:cNvSpPr/>
            <p:nvPr/>
          </p:nvSpPr>
          <p:spPr>
            <a:xfrm>
              <a:off x="11947994" y="115326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立方體 185"/>
            <p:cNvSpPr/>
            <p:nvPr/>
          </p:nvSpPr>
          <p:spPr>
            <a:xfrm>
              <a:off x="12327493" y="11532694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立方體 186"/>
            <p:cNvSpPr/>
            <p:nvPr/>
          </p:nvSpPr>
          <p:spPr>
            <a:xfrm>
              <a:off x="10409913" y="1119579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立方體 187"/>
            <p:cNvSpPr/>
            <p:nvPr/>
          </p:nvSpPr>
          <p:spPr>
            <a:xfrm>
              <a:off x="10789412" y="11195796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立方體 188"/>
            <p:cNvSpPr/>
            <p:nvPr/>
          </p:nvSpPr>
          <p:spPr>
            <a:xfrm>
              <a:off x="11168911" y="111957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立方體 189"/>
            <p:cNvSpPr/>
            <p:nvPr/>
          </p:nvSpPr>
          <p:spPr>
            <a:xfrm>
              <a:off x="11568495" y="1119579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立方體 190"/>
            <p:cNvSpPr/>
            <p:nvPr/>
          </p:nvSpPr>
          <p:spPr>
            <a:xfrm>
              <a:off x="11947994" y="111957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立方體 191"/>
            <p:cNvSpPr/>
            <p:nvPr/>
          </p:nvSpPr>
          <p:spPr>
            <a:xfrm>
              <a:off x="12327493" y="11195794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立方體 192"/>
            <p:cNvSpPr/>
            <p:nvPr/>
          </p:nvSpPr>
          <p:spPr>
            <a:xfrm>
              <a:off x="10409913" y="10872796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立方體 193"/>
            <p:cNvSpPr/>
            <p:nvPr/>
          </p:nvSpPr>
          <p:spPr>
            <a:xfrm>
              <a:off x="10789412" y="10872800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立方體 194"/>
            <p:cNvSpPr/>
            <p:nvPr/>
          </p:nvSpPr>
          <p:spPr>
            <a:xfrm>
              <a:off x="11168911" y="108727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立方體 195"/>
            <p:cNvSpPr/>
            <p:nvPr/>
          </p:nvSpPr>
          <p:spPr>
            <a:xfrm>
              <a:off x="11568495" y="10872795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立方體 196"/>
            <p:cNvSpPr/>
            <p:nvPr/>
          </p:nvSpPr>
          <p:spPr>
            <a:xfrm>
              <a:off x="11947994" y="108727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立方體 197"/>
            <p:cNvSpPr/>
            <p:nvPr/>
          </p:nvSpPr>
          <p:spPr>
            <a:xfrm>
              <a:off x="12327493" y="1087279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立方體 198"/>
            <p:cNvSpPr/>
            <p:nvPr/>
          </p:nvSpPr>
          <p:spPr>
            <a:xfrm>
              <a:off x="10409913" y="105358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立方體 199"/>
            <p:cNvSpPr/>
            <p:nvPr/>
          </p:nvSpPr>
          <p:spPr>
            <a:xfrm>
              <a:off x="10789412" y="10535903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立方體 200"/>
            <p:cNvSpPr/>
            <p:nvPr/>
          </p:nvSpPr>
          <p:spPr>
            <a:xfrm>
              <a:off x="11168911" y="105359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立方體 201"/>
            <p:cNvSpPr/>
            <p:nvPr/>
          </p:nvSpPr>
          <p:spPr>
            <a:xfrm>
              <a:off x="11568495" y="1053589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立方體 202"/>
            <p:cNvSpPr/>
            <p:nvPr/>
          </p:nvSpPr>
          <p:spPr>
            <a:xfrm>
              <a:off x="11947994" y="105359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立方體 203"/>
            <p:cNvSpPr/>
            <p:nvPr/>
          </p:nvSpPr>
          <p:spPr>
            <a:xfrm>
              <a:off x="12327493" y="1053590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立方體 204"/>
            <p:cNvSpPr/>
            <p:nvPr/>
          </p:nvSpPr>
          <p:spPr>
            <a:xfrm>
              <a:off x="10409913" y="10198999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立方體 205"/>
            <p:cNvSpPr/>
            <p:nvPr/>
          </p:nvSpPr>
          <p:spPr>
            <a:xfrm>
              <a:off x="10789412" y="10199003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立方體 206"/>
            <p:cNvSpPr/>
            <p:nvPr/>
          </p:nvSpPr>
          <p:spPr>
            <a:xfrm>
              <a:off x="11168911" y="101990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立方體 207"/>
            <p:cNvSpPr/>
            <p:nvPr/>
          </p:nvSpPr>
          <p:spPr>
            <a:xfrm>
              <a:off x="11568495" y="10198998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立方體 208"/>
            <p:cNvSpPr/>
            <p:nvPr/>
          </p:nvSpPr>
          <p:spPr>
            <a:xfrm>
              <a:off x="11947994" y="10199002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立方體 209"/>
            <p:cNvSpPr/>
            <p:nvPr/>
          </p:nvSpPr>
          <p:spPr>
            <a:xfrm>
              <a:off x="12327493" y="10199001"/>
              <a:ext cx="821201" cy="821201"/>
            </a:xfrm>
            <a:prstGeom prst="cube">
              <a:avLst>
                <a:gd name="adj" fmla="val 69688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16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038664" y="5350670"/>
            <a:ext cx="12795674" cy="8306191"/>
            <a:chOff x="4038664" y="5350670"/>
            <a:chExt cx="12795674" cy="8306191"/>
          </a:xfrm>
        </p:grpSpPr>
        <p:cxnSp>
          <p:nvCxnSpPr>
            <p:cNvPr id="328" name="直線單箭頭接點 5"/>
            <p:cNvCxnSpPr>
              <a:stCxn id="26" idx="2"/>
              <a:endCxn id="85" idx="1"/>
            </p:cNvCxnSpPr>
            <p:nvPr/>
          </p:nvCxnSpPr>
          <p:spPr>
            <a:xfrm rot="10800000" flipH="1" flipV="1">
              <a:off x="4038664" y="8978460"/>
              <a:ext cx="1074632" cy="2583257"/>
            </a:xfrm>
            <a:prstGeom prst="curvedConnector3">
              <a:avLst>
                <a:gd name="adj1" fmla="val -21272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圓角矩形 333"/>
            <p:cNvSpPr/>
            <p:nvPr/>
          </p:nvSpPr>
          <p:spPr>
            <a:xfrm>
              <a:off x="9308915" y="5350670"/>
              <a:ext cx="3536934" cy="302015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Multi Depth</a:t>
              </a:r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Positional</a:t>
              </a:r>
            </a:p>
            <a:p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Encoding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5113296" y="10837321"/>
              <a:ext cx="2217352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err="1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NeRF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pic>
          <p:nvPicPr>
            <p:cNvPr id="90" name="圖片 8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426"/>
            <a:stretch/>
          </p:blipFill>
          <p:spPr>
            <a:xfrm>
              <a:off x="11997013" y="5874767"/>
              <a:ext cx="4837325" cy="5461368"/>
            </a:xfrm>
            <a:prstGeom prst="rect">
              <a:avLst/>
            </a:prstGeom>
          </p:spPr>
        </p:pic>
        <p:cxnSp>
          <p:nvCxnSpPr>
            <p:cNvPr id="99" name="直線單箭頭接點 5"/>
            <p:cNvCxnSpPr>
              <a:stCxn id="85" idx="3"/>
              <a:endCxn id="28" idx="1"/>
            </p:cNvCxnSpPr>
            <p:nvPr/>
          </p:nvCxnSpPr>
          <p:spPr>
            <a:xfrm flipV="1">
              <a:off x="7330648" y="11013841"/>
              <a:ext cx="1083280" cy="54787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圓角矩形 21"/>
            <p:cNvSpPr/>
            <p:nvPr/>
          </p:nvSpPr>
          <p:spPr>
            <a:xfrm>
              <a:off x="9158457" y="9068595"/>
              <a:ext cx="2914531" cy="2895505"/>
            </a:xfrm>
            <a:prstGeom prst="roundRect">
              <a:avLst>
                <a:gd name="adj" fmla="val 7109"/>
              </a:avLst>
            </a:prstGeom>
            <a:solidFill>
              <a:srgbClr val="D8BEEC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accent6"/>
                  </a:solidFill>
                  <a:latin typeface="SauceCodePro Nerd Font" panose="020B0509030403020204" pitchFamily="49" charset="0"/>
                </a:rPr>
                <a:t>RGB</a:t>
              </a:r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A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8878534" y="9234426"/>
              <a:ext cx="2914531" cy="2895505"/>
            </a:xfrm>
            <a:prstGeom prst="roundRect">
              <a:avLst>
                <a:gd name="adj" fmla="val 7109"/>
              </a:avLst>
            </a:prstGeom>
            <a:solidFill>
              <a:srgbClr val="D8BEEC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smtClean="0">
                  <a:solidFill>
                    <a:schemeClr val="accent6"/>
                  </a:solidFill>
                  <a:latin typeface="SauceCodePro Nerd Font" panose="020B0509030403020204" pitchFamily="49" charset="0"/>
                </a:rPr>
                <a:t>RGB</a:t>
              </a:r>
              <a:r>
                <a:rPr lang="en-US" altLang="zh-TW" sz="360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A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8648236" y="9400257"/>
              <a:ext cx="2914531" cy="2895505"/>
            </a:xfrm>
            <a:prstGeom prst="roundRect">
              <a:avLst>
                <a:gd name="adj" fmla="val 7109"/>
              </a:avLst>
            </a:prstGeom>
            <a:solidFill>
              <a:srgbClr val="D8BEEC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smtClean="0">
                  <a:solidFill>
                    <a:schemeClr val="accent6"/>
                  </a:solidFill>
                  <a:latin typeface="SauceCodePro Nerd Font" panose="020B0509030403020204" pitchFamily="49" charset="0"/>
                </a:rPr>
                <a:t>RGB</a:t>
              </a:r>
              <a:r>
                <a:rPr lang="en-US" altLang="zh-TW" sz="360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A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8413928" y="9566088"/>
              <a:ext cx="2914531" cy="2895505"/>
            </a:xfrm>
            <a:prstGeom prst="roundRect">
              <a:avLst>
                <a:gd name="adj" fmla="val 7109"/>
              </a:avLst>
            </a:prstGeom>
            <a:solidFill>
              <a:srgbClr val="D8BEEC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accent6"/>
                  </a:solidFill>
                  <a:latin typeface="SauceCodePro Nerd Font" panose="020B0509030403020204" pitchFamily="49" charset="0"/>
                </a:rPr>
                <a:t>RGB</a:t>
              </a:r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A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9" name="直線單箭頭接點 5"/>
            <p:cNvCxnSpPr>
              <a:stCxn id="28" idx="2"/>
              <a:endCxn id="90" idx="2"/>
            </p:cNvCxnSpPr>
            <p:nvPr/>
          </p:nvCxnSpPr>
          <p:spPr>
            <a:xfrm rot="5400000" flipH="1" flipV="1">
              <a:off x="11580706" y="9626623"/>
              <a:ext cx="1125458" cy="4544482"/>
            </a:xfrm>
            <a:prstGeom prst="curvedConnector3">
              <a:avLst>
                <a:gd name="adj1" fmla="val -20312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圓角矩形 32"/>
            <p:cNvSpPr/>
            <p:nvPr/>
          </p:nvSpPr>
          <p:spPr>
            <a:xfrm>
              <a:off x="12072988" y="11885394"/>
              <a:ext cx="3571601" cy="1771467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Volume 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endering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立方體 20"/>
            <p:cNvSpPr/>
            <p:nvPr/>
          </p:nvSpPr>
          <p:spPr>
            <a:xfrm>
              <a:off x="5957639" y="5413656"/>
              <a:ext cx="2920896" cy="2920896"/>
            </a:xfrm>
            <a:prstGeom prst="cube">
              <a:avLst>
                <a:gd name="adj" fmla="val 15472"/>
              </a:avLst>
            </a:prstGeom>
            <a:solidFill>
              <a:srgbClr val="92D050"/>
            </a:solidFill>
            <a:ln w="381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立方體 22"/>
            <p:cNvSpPr/>
            <p:nvPr/>
          </p:nvSpPr>
          <p:spPr>
            <a:xfrm>
              <a:off x="5317931" y="6040667"/>
              <a:ext cx="2920896" cy="2920896"/>
            </a:xfrm>
            <a:prstGeom prst="cube">
              <a:avLst>
                <a:gd name="adj" fmla="val 15472"/>
              </a:avLst>
            </a:prstGeom>
            <a:solidFill>
              <a:srgbClr val="92D050"/>
            </a:solidFill>
            <a:ln w="381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立方體 23"/>
            <p:cNvSpPr/>
            <p:nvPr/>
          </p:nvSpPr>
          <p:spPr>
            <a:xfrm>
              <a:off x="4678322" y="6667678"/>
              <a:ext cx="2920896" cy="2920896"/>
            </a:xfrm>
            <a:prstGeom prst="cube">
              <a:avLst>
                <a:gd name="adj" fmla="val 15472"/>
              </a:avLst>
            </a:prstGeom>
            <a:solidFill>
              <a:srgbClr val="92D050"/>
            </a:solidFill>
            <a:ln w="381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立方體 25"/>
            <p:cNvSpPr/>
            <p:nvPr/>
          </p:nvSpPr>
          <p:spPr>
            <a:xfrm>
              <a:off x="4038664" y="7292052"/>
              <a:ext cx="2920896" cy="2920896"/>
            </a:xfrm>
            <a:prstGeom prst="cube">
              <a:avLst>
                <a:gd name="adj" fmla="val 15472"/>
              </a:avLst>
            </a:prstGeom>
            <a:solidFill>
              <a:srgbClr val="92D050"/>
            </a:solidFill>
            <a:ln w="381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11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4700633" y="6934905"/>
            <a:ext cx="9244563" cy="9095514"/>
            <a:chOff x="4700633" y="6934905"/>
            <a:chExt cx="9244563" cy="9095514"/>
          </a:xfrm>
        </p:grpSpPr>
        <p:sp>
          <p:nvSpPr>
            <p:cNvPr id="43" name="圓角矩形 42"/>
            <p:cNvSpPr/>
            <p:nvPr/>
          </p:nvSpPr>
          <p:spPr>
            <a:xfrm>
              <a:off x="8007620" y="11168012"/>
              <a:ext cx="2644829" cy="1463442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Rebuild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7652008" y="15021621"/>
              <a:ext cx="3348017" cy="100879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PE</a:t>
              </a:r>
            </a:p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(One Sample)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4775445" y="15021621"/>
              <a:ext cx="2495203" cy="718597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PE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11300367" y="13111475"/>
              <a:ext cx="2644829" cy="1448794"/>
            </a:xfrm>
            <a:prstGeom prst="roundRect">
              <a:avLst>
                <a:gd name="adj" fmla="val 12899"/>
              </a:avLst>
            </a:prstGeom>
            <a:solidFill>
              <a:srgbClr val="21C5FF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圓角矩形 51"/>
            <p:cNvSpPr/>
            <p:nvPr/>
          </p:nvSpPr>
          <p:spPr>
            <a:xfrm>
              <a:off x="11493556" y="15027438"/>
              <a:ext cx="2258450" cy="10029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Images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53" name="直線單箭頭接點 5"/>
            <p:cNvCxnSpPr>
              <a:stCxn id="52" idx="0"/>
              <a:endCxn id="51" idx="2"/>
            </p:cNvCxnSpPr>
            <p:nvPr/>
          </p:nvCxnSpPr>
          <p:spPr>
            <a:xfrm flipV="1">
              <a:off x="12622781" y="14560269"/>
              <a:ext cx="1" cy="46716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"/>
            <p:cNvCxnSpPr>
              <a:stCxn id="51" idx="0"/>
              <a:endCxn id="43" idx="3"/>
            </p:cNvCxnSpPr>
            <p:nvPr/>
          </p:nvCxnSpPr>
          <p:spPr>
            <a:xfrm rot="16200000" flipV="1">
              <a:off x="11031745" y="11520437"/>
              <a:ext cx="1211742" cy="197033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5"/>
            <p:cNvCxnSpPr>
              <a:stCxn id="46" idx="0"/>
              <a:endCxn id="29" idx="2"/>
            </p:cNvCxnSpPr>
            <p:nvPr/>
          </p:nvCxnSpPr>
          <p:spPr>
            <a:xfrm flipH="1" flipV="1">
              <a:off x="9322914" y="14560269"/>
              <a:ext cx="3103" cy="4613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圓角矩形 99"/>
            <p:cNvSpPr/>
            <p:nvPr/>
          </p:nvSpPr>
          <p:spPr>
            <a:xfrm>
              <a:off x="8007620" y="9239197"/>
              <a:ext cx="2644827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1" name="直線單箭頭接點 5"/>
            <p:cNvCxnSpPr>
              <a:stCxn id="43" idx="0"/>
              <a:endCxn id="100" idx="2"/>
            </p:cNvCxnSpPr>
            <p:nvPr/>
          </p:nvCxnSpPr>
          <p:spPr>
            <a:xfrm flipH="1" flipV="1">
              <a:off x="9330034" y="10687991"/>
              <a:ext cx="1" cy="48002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5"/>
            <p:cNvCxnSpPr>
              <a:stCxn id="100" idx="0"/>
              <a:endCxn id="127" idx="2"/>
            </p:cNvCxnSpPr>
            <p:nvPr/>
          </p:nvCxnSpPr>
          <p:spPr>
            <a:xfrm flipH="1" flipV="1">
              <a:off x="9330033" y="8812780"/>
              <a:ext cx="1" cy="4264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圓角矩形 126"/>
            <p:cNvSpPr/>
            <p:nvPr/>
          </p:nvSpPr>
          <p:spPr>
            <a:xfrm>
              <a:off x="7807855" y="6934905"/>
              <a:ext cx="3044355" cy="1877875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Volume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Rendering</a:t>
              </a:r>
            </a:p>
            <a:p>
              <a:pPr algn="ctr"/>
              <a:r>
                <a:rPr lang="en-US" altLang="zh-TW" sz="32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(One Sample</a:t>
              </a:r>
              <a:r>
                <a:rPr lang="en-US" altLang="zh-TW" sz="32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)</a:t>
              </a:r>
              <a:endParaRPr lang="zh-TW" altLang="en-US" sz="32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4700633" y="13111475"/>
              <a:ext cx="2644829" cy="1448794"/>
            </a:xfrm>
            <a:prstGeom prst="roundRect">
              <a:avLst>
                <a:gd name="adj" fmla="val 12899"/>
              </a:avLst>
            </a:prstGeom>
            <a:solidFill>
              <a:srgbClr val="FF5B9D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Key PE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7" name="直線單箭頭接點 5"/>
            <p:cNvCxnSpPr>
              <a:stCxn id="16" idx="0"/>
              <a:endCxn id="43" idx="1"/>
            </p:cNvCxnSpPr>
            <p:nvPr/>
          </p:nvCxnSpPr>
          <p:spPr>
            <a:xfrm rot="5400000" flipH="1" flipV="1">
              <a:off x="6409463" y="11513318"/>
              <a:ext cx="1211742" cy="1984572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5"/>
            <p:cNvCxnSpPr>
              <a:stCxn id="47" idx="0"/>
              <a:endCxn id="16" idx="2"/>
            </p:cNvCxnSpPr>
            <p:nvPr/>
          </p:nvCxnSpPr>
          <p:spPr>
            <a:xfrm flipV="1">
              <a:off x="6023047" y="14560269"/>
              <a:ext cx="1" cy="4613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圓角矩形 28"/>
            <p:cNvSpPr/>
            <p:nvPr/>
          </p:nvSpPr>
          <p:spPr>
            <a:xfrm>
              <a:off x="8000499" y="13111475"/>
              <a:ext cx="2644829" cy="1448794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50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Query PE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32" name="直線單箭頭接點 5"/>
            <p:cNvCxnSpPr>
              <a:stCxn id="29" idx="0"/>
              <a:endCxn id="43" idx="2"/>
            </p:cNvCxnSpPr>
            <p:nvPr/>
          </p:nvCxnSpPr>
          <p:spPr>
            <a:xfrm flipV="1">
              <a:off x="9322914" y="12631454"/>
              <a:ext cx="7121" cy="48002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90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圓角矩形 50"/>
          <p:cNvSpPr/>
          <p:nvPr/>
        </p:nvSpPr>
        <p:spPr>
          <a:xfrm>
            <a:off x="8007620" y="11114408"/>
            <a:ext cx="2644829" cy="1448794"/>
          </a:xfrm>
          <a:prstGeom prst="roundRect">
            <a:avLst>
              <a:gd name="adj" fmla="val 12899"/>
            </a:avLst>
          </a:prstGeom>
          <a:solidFill>
            <a:srgbClr val="21C5FF">
              <a:alpha val="5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Scene Encoder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8200809" y="13030371"/>
            <a:ext cx="2258450" cy="1002981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rPr>
              <a:t>Scene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Images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53" name="直線單箭頭接點 5"/>
          <p:cNvCxnSpPr>
            <a:stCxn id="52" idx="0"/>
            <a:endCxn id="51" idx="2"/>
          </p:cNvCxnSpPr>
          <p:nvPr/>
        </p:nvCxnSpPr>
        <p:spPr>
          <a:xfrm flipV="1">
            <a:off x="9330034" y="12563202"/>
            <a:ext cx="1" cy="467169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"/>
          <p:cNvCxnSpPr>
            <a:stCxn id="51" idx="0"/>
            <a:endCxn id="100" idx="2"/>
          </p:cNvCxnSpPr>
          <p:nvPr/>
        </p:nvCxnSpPr>
        <p:spPr>
          <a:xfrm rot="16200000" flipV="1">
            <a:off x="9116827" y="10901199"/>
            <a:ext cx="426417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圓角矩形 99"/>
          <p:cNvSpPr/>
          <p:nvPr/>
        </p:nvSpPr>
        <p:spPr>
          <a:xfrm>
            <a:off x="8007620" y="9239197"/>
            <a:ext cx="2644827" cy="1448794"/>
          </a:xfrm>
          <a:prstGeom prst="roundRect">
            <a:avLst>
              <a:gd name="adj" fmla="val 12899"/>
            </a:avLst>
          </a:prstGeom>
          <a:solidFill>
            <a:srgbClr val="D8BEEC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Renderer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24" name="直線單箭頭接點 5"/>
          <p:cNvCxnSpPr>
            <a:stCxn id="100" idx="0"/>
            <a:endCxn id="22" idx="2"/>
          </p:cNvCxnSpPr>
          <p:nvPr/>
        </p:nvCxnSpPr>
        <p:spPr>
          <a:xfrm flipH="1" flipV="1">
            <a:off x="9330033" y="8772028"/>
            <a:ext cx="1" cy="467169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8200808" y="7769047"/>
            <a:ext cx="2258450" cy="1002981"/>
          </a:xfrm>
          <a:prstGeom prst="roundRect">
            <a:avLst>
              <a:gd name="adj" fmla="val 12899"/>
            </a:avLst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rPr>
              <a:t>Scene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Images’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/>
          <p:cNvSpPr/>
          <p:nvPr/>
        </p:nvSpPr>
        <p:spPr>
          <a:xfrm rot="5400000">
            <a:off x="6443072" y="5945821"/>
            <a:ext cx="3124200" cy="2765336"/>
          </a:xfrm>
          <a:prstGeom prst="trapezoid">
            <a:avLst>
              <a:gd name="adj" fmla="val 35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20" y="5139874"/>
            <a:ext cx="4032684" cy="4032684"/>
          </a:xfrm>
          <a:prstGeom prst="rect">
            <a:avLst/>
          </a:prstGeom>
        </p:spPr>
      </p:pic>
      <p:sp>
        <p:nvSpPr>
          <p:cNvPr id="13" name="立方體 12"/>
          <p:cNvSpPr/>
          <p:nvPr/>
        </p:nvSpPr>
        <p:spPr>
          <a:xfrm>
            <a:off x="10257616" y="6404668"/>
            <a:ext cx="2485921" cy="2485921"/>
          </a:xfrm>
          <a:prstGeom prst="cube">
            <a:avLst>
              <a:gd name="adj" fmla="val 49803"/>
            </a:avLst>
          </a:prstGeom>
          <a:solidFill>
            <a:srgbClr val="21C5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立方體 13"/>
          <p:cNvSpPr/>
          <p:nvPr/>
        </p:nvSpPr>
        <p:spPr>
          <a:xfrm>
            <a:off x="3363201" y="9315508"/>
            <a:ext cx="2485921" cy="2485921"/>
          </a:xfrm>
          <a:prstGeom prst="cube">
            <a:avLst>
              <a:gd name="adj" fmla="val 11794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立方體 15"/>
          <p:cNvSpPr/>
          <p:nvPr/>
        </p:nvSpPr>
        <p:spPr>
          <a:xfrm>
            <a:off x="10257616" y="9787948"/>
            <a:ext cx="2485921" cy="2485921"/>
          </a:xfrm>
          <a:prstGeom prst="cube">
            <a:avLst>
              <a:gd name="adj" fmla="val 49803"/>
            </a:avLst>
          </a:prstGeom>
          <a:solidFill>
            <a:srgbClr val="FF5B9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立方體 16"/>
          <p:cNvSpPr/>
          <p:nvPr/>
        </p:nvSpPr>
        <p:spPr>
          <a:xfrm>
            <a:off x="3835641" y="12273869"/>
            <a:ext cx="2485921" cy="2485921"/>
          </a:xfrm>
          <a:prstGeom prst="cube">
            <a:avLst>
              <a:gd name="adj" fmla="val 11794"/>
            </a:avLst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立方體 17"/>
          <p:cNvSpPr/>
          <p:nvPr/>
        </p:nvSpPr>
        <p:spPr>
          <a:xfrm>
            <a:off x="3363201" y="12746309"/>
            <a:ext cx="2485921" cy="2485921"/>
          </a:xfrm>
          <a:prstGeom prst="cube">
            <a:avLst>
              <a:gd name="adj" fmla="val 11794"/>
            </a:avLst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立方體 18"/>
          <p:cNvSpPr/>
          <p:nvPr/>
        </p:nvSpPr>
        <p:spPr>
          <a:xfrm>
            <a:off x="2890761" y="13218749"/>
            <a:ext cx="2485921" cy="2485921"/>
          </a:xfrm>
          <a:prstGeom prst="cube">
            <a:avLst>
              <a:gd name="adj" fmla="val 11794"/>
            </a:avLst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立方體 19"/>
          <p:cNvSpPr/>
          <p:nvPr/>
        </p:nvSpPr>
        <p:spPr>
          <a:xfrm>
            <a:off x="2418321" y="13691189"/>
            <a:ext cx="2485921" cy="2485921"/>
          </a:xfrm>
          <a:prstGeom prst="cube">
            <a:avLst>
              <a:gd name="adj" fmla="val 11794"/>
            </a:avLst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立方體 20"/>
          <p:cNvSpPr/>
          <p:nvPr/>
        </p:nvSpPr>
        <p:spPr>
          <a:xfrm>
            <a:off x="8716574" y="13117737"/>
            <a:ext cx="2485921" cy="2485921"/>
          </a:xfrm>
          <a:prstGeom prst="cube">
            <a:avLst>
              <a:gd name="adj" fmla="val 49803"/>
            </a:avLst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立方體 22"/>
          <p:cNvSpPr/>
          <p:nvPr/>
        </p:nvSpPr>
        <p:spPr>
          <a:xfrm>
            <a:off x="10257615" y="13122354"/>
            <a:ext cx="2485921" cy="2485921"/>
          </a:xfrm>
          <a:prstGeom prst="cube">
            <a:avLst>
              <a:gd name="adj" fmla="val 49803"/>
            </a:avLst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立方體 23"/>
          <p:cNvSpPr/>
          <p:nvPr/>
        </p:nvSpPr>
        <p:spPr>
          <a:xfrm>
            <a:off x="11825532" y="13117737"/>
            <a:ext cx="2485921" cy="2485921"/>
          </a:xfrm>
          <a:prstGeom prst="cube">
            <a:avLst>
              <a:gd name="adj" fmla="val 49803"/>
            </a:avLst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立方體 24"/>
          <p:cNvSpPr/>
          <p:nvPr/>
        </p:nvSpPr>
        <p:spPr>
          <a:xfrm>
            <a:off x="13366573" y="13122354"/>
            <a:ext cx="2485921" cy="2485921"/>
          </a:xfrm>
          <a:prstGeom prst="cube">
            <a:avLst>
              <a:gd name="adj" fmla="val 49803"/>
            </a:avLst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41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群組 96"/>
          <p:cNvGrpSpPr/>
          <p:nvPr/>
        </p:nvGrpSpPr>
        <p:grpSpPr>
          <a:xfrm>
            <a:off x="2639943" y="5094153"/>
            <a:ext cx="16517636" cy="10052164"/>
            <a:chOff x="2639943" y="5094153"/>
            <a:chExt cx="16517636" cy="10052164"/>
          </a:xfrm>
        </p:grpSpPr>
        <p:sp>
          <p:nvSpPr>
            <p:cNvPr id="2" name="立方體 1"/>
            <p:cNvSpPr/>
            <p:nvPr/>
          </p:nvSpPr>
          <p:spPr>
            <a:xfrm>
              <a:off x="14125938" y="12660395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943" y="5094154"/>
              <a:ext cx="4032684" cy="4032684"/>
            </a:xfrm>
            <a:prstGeom prst="rect">
              <a:avLst/>
            </a:prstGeom>
          </p:spPr>
        </p:pic>
        <p:cxnSp>
          <p:nvCxnSpPr>
            <p:cNvPr id="42" name="直線單箭頭接點 5"/>
            <p:cNvCxnSpPr>
              <a:stCxn id="44" idx="2"/>
              <a:endCxn id="2" idx="1"/>
            </p:cNvCxnSpPr>
            <p:nvPr/>
          </p:nvCxnSpPr>
          <p:spPr>
            <a:xfrm flipH="1">
              <a:off x="15085143" y="12660397"/>
              <a:ext cx="40349" cy="567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1647" y="5094156"/>
              <a:ext cx="4032684" cy="4032684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795" y="5094155"/>
              <a:ext cx="4032684" cy="4032684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4895" y="5094153"/>
              <a:ext cx="4032684" cy="4032684"/>
            </a:xfrm>
            <a:prstGeom prst="rect">
              <a:avLst/>
            </a:prstGeom>
          </p:spPr>
        </p:pic>
        <p:cxnSp>
          <p:nvCxnSpPr>
            <p:cNvPr id="18" name="直線單箭頭接點 5"/>
            <p:cNvCxnSpPr>
              <a:stCxn id="24" idx="1"/>
              <a:endCxn id="81" idx="0"/>
            </p:cNvCxnSpPr>
            <p:nvPr/>
          </p:nvCxnSpPr>
          <p:spPr>
            <a:xfrm>
              <a:off x="10723479" y="9968605"/>
              <a:ext cx="18168" cy="3585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群組 35"/>
            <p:cNvGrpSpPr/>
            <p:nvPr/>
          </p:nvGrpSpPr>
          <p:grpSpPr>
            <a:xfrm>
              <a:off x="4971858" y="9028907"/>
              <a:ext cx="11503242" cy="939698"/>
              <a:chOff x="4971858" y="8675076"/>
              <a:chExt cx="11503242" cy="2601945"/>
            </a:xfrm>
          </p:grpSpPr>
          <p:sp>
            <p:nvSpPr>
              <p:cNvPr id="23" name="右大括弧 22"/>
              <p:cNvSpPr/>
              <p:nvPr/>
            </p:nvSpPr>
            <p:spPr>
              <a:xfrm rot="5400000">
                <a:off x="9422506" y="4224428"/>
                <a:ext cx="2601945" cy="11503242"/>
              </a:xfrm>
              <a:prstGeom prst="rightBrace">
                <a:avLst>
                  <a:gd name="adj1" fmla="val 46072"/>
                  <a:gd name="adj2" fmla="val 50000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右大括弧 23"/>
              <p:cNvSpPr/>
              <p:nvPr/>
            </p:nvSpPr>
            <p:spPr>
              <a:xfrm rot="5400000">
                <a:off x="9422507" y="7519119"/>
                <a:ext cx="2601944" cy="4913858"/>
              </a:xfrm>
              <a:prstGeom prst="rightBrace">
                <a:avLst>
                  <a:gd name="adj1" fmla="val 47213"/>
                  <a:gd name="adj2" fmla="val 50000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 rot="10800000">
              <a:off x="6318530" y="11945619"/>
              <a:ext cx="8806962" cy="714777"/>
              <a:chOff x="4986683" y="8178132"/>
              <a:chExt cx="11503242" cy="2601946"/>
            </a:xfrm>
          </p:grpSpPr>
          <p:sp>
            <p:nvSpPr>
              <p:cNvPr id="44" name="右大括弧 43"/>
              <p:cNvSpPr/>
              <p:nvPr/>
            </p:nvSpPr>
            <p:spPr>
              <a:xfrm rot="5400000">
                <a:off x="9437332" y="3727483"/>
                <a:ext cx="2601944" cy="11503242"/>
              </a:xfrm>
              <a:prstGeom prst="rightBrace">
                <a:avLst>
                  <a:gd name="adj1" fmla="val 47372"/>
                  <a:gd name="adj2" fmla="val 50000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右大括弧 45"/>
              <p:cNvSpPr/>
              <p:nvPr/>
            </p:nvSpPr>
            <p:spPr>
              <a:xfrm rot="5400000">
                <a:off x="9530798" y="7558506"/>
                <a:ext cx="2601940" cy="3841203"/>
              </a:xfrm>
              <a:prstGeom prst="rightBrace">
                <a:avLst>
                  <a:gd name="adj1" fmla="val 47213"/>
                  <a:gd name="adj2" fmla="val 52481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4" name="立方體 53"/>
            <p:cNvSpPr/>
            <p:nvPr/>
          </p:nvSpPr>
          <p:spPr>
            <a:xfrm>
              <a:off x="5365576" y="12660396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單箭頭接點 5"/>
            <p:cNvCxnSpPr>
              <a:stCxn id="44" idx="0"/>
              <a:endCxn id="54" idx="1"/>
            </p:cNvCxnSpPr>
            <p:nvPr/>
          </p:nvCxnSpPr>
          <p:spPr>
            <a:xfrm>
              <a:off x="6318530" y="12660397"/>
              <a:ext cx="6251" cy="5675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立方體 60"/>
            <p:cNvSpPr/>
            <p:nvPr/>
          </p:nvSpPr>
          <p:spPr>
            <a:xfrm>
              <a:off x="8228548" y="12660395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單箭頭接點 5"/>
            <p:cNvCxnSpPr>
              <a:endCxn id="61" idx="1"/>
            </p:cNvCxnSpPr>
            <p:nvPr/>
          </p:nvCxnSpPr>
          <p:spPr>
            <a:xfrm>
              <a:off x="9180026" y="12660392"/>
              <a:ext cx="7727" cy="56751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立方體 62"/>
            <p:cNvSpPr/>
            <p:nvPr/>
          </p:nvSpPr>
          <p:spPr>
            <a:xfrm>
              <a:off x="11177243" y="12660392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5"/>
            <p:cNvCxnSpPr>
              <a:stCxn id="46" idx="2"/>
              <a:endCxn id="63" idx="1"/>
            </p:cNvCxnSpPr>
            <p:nvPr/>
          </p:nvCxnSpPr>
          <p:spPr>
            <a:xfrm>
              <a:off x="12120881" y="12660395"/>
              <a:ext cx="15567" cy="5675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5"/>
            <p:cNvCxnSpPr>
              <a:endCxn id="23" idx="2"/>
            </p:cNvCxnSpPr>
            <p:nvPr/>
          </p:nvCxnSpPr>
          <p:spPr>
            <a:xfrm>
              <a:off x="4971858" y="8163560"/>
              <a:ext cx="0" cy="8653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5"/>
            <p:cNvCxnSpPr>
              <a:endCxn id="23" idx="0"/>
            </p:cNvCxnSpPr>
            <p:nvPr/>
          </p:nvCxnSpPr>
          <p:spPr>
            <a:xfrm>
              <a:off x="16475100" y="8393723"/>
              <a:ext cx="0" cy="6351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圓角矩形 80"/>
            <p:cNvSpPr/>
            <p:nvPr/>
          </p:nvSpPr>
          <p:spPr>
            <a:xfrm>
              <a:off x="7830674" y="10327115"/>
              <a:ext cx="5821946" cy="1419877"/>
            </a:xfrm>
            <a:prstGeom prst="roundRect">
              <a:avLst>
                <a:gd name="adj" fmla="val 12899"/>
              </a:avLst>
            </a:prstGeom>
            <a:solidFill>
              <a:srgbClr val="21C5FF">
                <a:alpha val="50000"/>
              </a:srgbClr>
            </a:solidFill>
            <a:ln w="31750">
              <a:noFill/>
            </a:ln>
            <a:effectLst>
              <a:reflection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Encoder</a:t>
              </a:r>
              <a:endParaRPr lang="zh-TW" altLang="en-US" sz="5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8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1168290" y="3437818"/>
            <a:ext cx="14300373" cy="10308662"/>
            <a:chOff x="1168290" y="3437818"/>
            <a:chExt cx="14300373" cy="10308662"/>
          </a:xfrm>
        </p:grpSpPr>
        <p:grpSp>
          <p:nvGrpSpPr>
            <p:cNvPr id="282" name="群組 281"/>
            <p:cNvGrpSpPr/>
            <p:nvPr/>
          </p:nvGrpSpPr>
          <p:grpSpPr>
            <a:xfrm>
              <a:off x="5919115" y="3437818"/>
              <a:ext cx="6498759" cy="5617355"/>
              <a:chOff x="4694156" y="4680784"/>
              <a:chExt cx="6498759" cy="5617355"/>
            </a:xfrm>
          </p:grpSpPr>
          <p:sp>
            <p:nvSpPr>
              <p:cNvPr id="283" name="立方體 282"/>
              <p:cNvSpPr/>
              <p:nvPr/>
            </p:nvSpPr>
            <p:spPr>
              <a:xfrm>
                <a:off x="4694156" y="4680784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" name="立方體 283"/>
              <p:cNvSpPr/>
              <p:nvPr/>
            </p:nvSpPr>
            <p:spPr>
              <a:xfrm>
                <a:off x="8116504" y="7636311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" name="立方體 284"/>
              <p:cNvSpPr/>
              <p:nvPr/>
            </p:nvSpPr>
            <p:spPr>
              <a:xfrm>
                <a:off x="8496003" y="7636315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" name="立方體 285"/>
              <p:cNvSpPr/>
              <p:nvPr/>
            </p:nvSpPr>
            <p:spPr>
              <a:xfrm>
                <a:off x="8875502" y="763631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" name="立方體 287"/>
              <p:cNvSpPr/>
              <p:nvPr/>
            </p:nvSpPr>
            <p:spPr>
              <a:xfrm>
                <a:off x="10371714" y="7636312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" name="立方體 288"/>
              <p:cNvSpPr/>
              <p:nvPr/>
            </p:nvSpPr>
            <p:spPr>
              <a:xfrm>
                <a:off x="4694156" y="7812218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" name="立方體 289"/>
              <p:cNvSpPr/>
              <p:nvPr/>
            </p:nvSpPr>
            <p:spPr>
              <a:xfrm>
                <a:off x="8116504" y="8644573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" name="立方體 290"/>
              <p:cNvSpPr/>
              <p:nvPr/>
            </p:nvSpPr>
            <p:spPr>
              <a:xfrm>
                <a:off x="8496003" y="8644577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" name="立方體 291"/>
              <p:cNvSpPr/>
              <p:nvPr/>
            </p:nvSpPr>
            <p:spPr>
              <a:xfrm>
                <a:off x="8875502" y="8644576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" name="立方體 293"/>
              <p:cNvSpPr/>
              <p:nvPr/>
            </p:nvSpPr>
            <p:spPr>
              <a:xfrm>
                <a:off x="10371714" y="864457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5" name="直線單箭頭接點 5"/>
              <p:cNvCxnSpPr>
                <a:stCxn id="294" idx="1"/>
                <a:endCxn id="288" idx="3"/>
              </p:cNvCxnSpPr>
              <p:nvPr/>
            </p:nvCxnSpPr>
            <p:spPr>
              <a:xfrm flipV="1">
                <a:off x="10496175" y="8457513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單箭頭接點 5"/>
              <p:cNvCxnSpPr>
                <a:stCxn id="292" idx="1"/>
                <a:endCxn id="286" idx="3"/>
              </p:cNvCxnSpPr>
              <p:nvPr/>
            </p:nvCxnSpPr>
            <p:spPr>
              <a:xfrm flipV="1">
                <a:off x="8999963" y="8457515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線單箭頭接點 5"/>
              <p:cNvCxnSpPr>
                <a:stCxn id="291" idx="1"/>
                <a:endCxn id="285" idx="3"/>
              </p:cNvCxnSpPr>
              <p:nvPr/>
            </p:nvCxnSpPr>
            <p:spPr>
              <a:xfrm flipV="1">
                <a:off x="8620464" y="8457516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線單箭頭接點 5"/>
              <p:cNvCxnSpPr>
                <a:stCxn id="290" idx="1"/>
                <a:endCxn id="284" idx="3"/>
              </p:cNvCxnSpPr>
              <p:nvPr/>
            </p:nvCxnSpPr>
            <p:spPr>
              <a:xfrm flipV="1">
                <a:off x="8240965" y="8457512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線單箭頭接點 5"/>
              <p:cNvCxnSpPr>
                <a:stCxn id="283" idx="4"/>
                <a:endCxn id="284" idx="2"/>
              </p:cNvCxnSpPr>
              <p:nvPr/>
            </p:nvCxnSpPr>
            <p:spPr>
              <a:xfrm>
                <a:off x="6612566" y="6207500"/>
                <a:ext cx="1503938" cy="212555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線單箭頭接點 5"/>
              <p:cNvCxnSpPr>
                <a:stCxn id="289" idx="4"/>
                <a:endCxn id="290" idx="2"/>
              </p:cNvCxnSpPr>
              <p:nvPr/>
            </p:nvCxnSpPr>
            <p:spPr>
              <a:xfrm>
                <a:off x="6612566" y="9338934"/>
                <a:ext cx="1503938" cy="23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線單箭頭接點 5"/>
              <p:cNvCxnSpPr>
                <a:stCxn id="289" idx="1"/>
                <a:endCxn id="283" idx="3"/>
              </p:cNvCxnSpPr>
              <p:nvPr/>
            </p:nvCxnSpPr>
            <p:spPr>
              <a:xfrm flipV="1">
                <a:off x="5653361" y="7166705"/>
                <a:ext cx="0" cy="1213024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圓角矩形 28"/>
            <p:cNvSpPr/>
            <p:nvPr/>
          </p:nvSpPr>
          <p:spPr>
            <a:xfrm>
              <a:off x="1168290" y="5199345"/>
              <a:ext cx="3282460" cy="1785225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(Values)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1168290" y="8071494"/>
              <a:ext cx="3282460" cy="1967358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Scene PE 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(Keys)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2" name="圓角矩形 211"/>
            <p:cNvSpPr/>
            <p:nvPr/>
          </p:nvSpPr>
          <p:spPr>
            <a:xfrm>
              <a:off x="1168290" y="11202928"/>
              <a:ext cx="3282460" cy="2543552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(Query)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3" name="立方體 212"/>
            <p:cNvSpPr/>
            <p:nvPr/>
          </p:nvSpPr>
          <p:spPr>
            <a:xfrm>
              <a:off x="4694156" y="11231743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立方體 213"/>
            <p:cNvSpPr/>
            <p:nvPr/>
          </p:nvSpPr>
          <p:spPr>
            <a:xfrm>
              <a:off x="8116504" y="981507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立方體 214"/>
            <p:cNvSpPr/>
            <p:nvPr/>
          </p:nvSpPr>
          <p:spPr>
            <a:xfrm>
              <a:off x="8496003" y="981507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立方體 215"/>
            <p:cNvSpPr/>
            <p:nvPr/>
          </p:nvSpPr>
          <p:spPr>
            <a:xfrm>
              <a:off x="8875502" y="981507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圓角矩形 216"/>
            <p:cNvSpPr/>
            <p:nvPr/>
          </p:nvSpPr>
          <p:spPr>
            <a:xfrm>
              <a:off x="9462626" y="997638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8" name="立方體 217"/>
            <p:cNvSpPr/>
            <p:nvPr/>
          </p:nvSpPr>
          <p:spPr>
            <a:xfrm>
              <a:off x="10371714" y="9815073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9" name="直線單箭頭接點 5"/>
            <p:cNvCxnSpPr>
              <a:stCxn id="213" idx="4"/>
              <a:endCxn id="214" idx="2"/>
            </p:cNvCxnSpPr>
            <p:nvPr/>
          </p:nvCxnSpPr>
          <p:spPr>
            <a:xfrm flipV="1">
              <a:off x="6612566" y="10511812"/>
              <a:ext cx="1503938" cy="224664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立方體 53"/>
            <p:cNvSpPr/>
            <p:nvPr/>
          </p:nvSpPr>
          <p:spPr>
            <a:xfrm>
              <a:off x="4694156" y="4680784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立方體 31"/>
            <p:cNvSpPr/>
            <p:nvPr/>
          </p:nvSpPr>
          <p:spPr>
            <a:xfrm>
              <a:off x="8116504" y="7636311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立方體 32"/>
            <p:cNvSpPr/>
            <p:nvPr/>
          </p:nvSpPr>
          <p:spPr>
            <a:xfrm>
              <a:off x="8496003" y="763631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立方體 33"/>
            <p:cNvSpPr/>
            <p:nvPr/>
          </p:nvSpPr>
          <p:spPr>
            <a:xfrm>
              <a:off x="8875502" y="763631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立方體 36"/>
            <p:cNvSpPr/>
            <p:nvPr/>
          </p:nvSpPr>
          <p:spPr>
            <a:xfrm>
              <a:off x="10371714" y="763631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立方體 46"/>
            <p:cNvSpPr/>
            <p:nvPr/>
          </p:nvSpPr>
          <p:spPr>
            <a:xfrm>
              <a:off x="4694156" y="7812218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立方體 47"/>
            <p:cNvSpPr/>
            <p:nvPr/>
          </p:nvSpPr>
          <p:spPr>
            <a:xfrm>
              <a:off x="8116504" y="8644573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立方體 48"/>
            <p:cNvSpPr/>
            <p:nvPr/>
          </p:nvSpPr>
          <p:spPr>
            <a:xfrm>
              <a:off x="8496003" y="8644577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立方體 49"/>
            <p:cNvSpPr/>
            <p:nvPr/>
          </p:nvSpPr>
          <p:spPr>
            <a:xfrm>
              <a:off x="8875502" y="864457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10707008" y="6461048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立方體 51"/>
            <p:cNvSpPr/>
            <p:nvPr/>
          </p:nvSpPr>
          <p:spPr>
            <a:xfrm>
              <a:off x="10371714" y="864457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5"/>
            <p:cNvCxnSpPr>
              <a:stCxn id="52" idx="1"/>
              <a:endCxn id="37" idx="3"/>
            </p:cNvCxnSpPr>
            <p:nvPr/>
          </p:nvCxnSpPr>
          <p:spPr>
            <a:xfrm flipV="1">
              <a:off x="10496175" y="8457513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5"/>
            <p:cNvCxnSpPr>
              <a:stCxn id="50" idx="1"/>
              <a:endCxn id="34" idx="3"/>
            </p:cNvCxnSpPr>
            <p:nvPr/>
          </p:nvCxnSpPr>
          <p:spPr>
            <a:xfrm flipV="1">
              <a:off x="8999963" y="8457515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5"/>
            <p:cNvCxnSpPr>
              <a:stCxn id="49" idx="1"/>
              <a:endCxn id="33" idx="3"/>
            </p:cNvCxnSpPr>
            <p:nvPr/>
          </p:nvCxnSpPr>
          <p:spPr>
            <a:xfrm flipV="1">
              <a:off x="8620464" y="8457516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5"/>
            <p:cNvCxnSpPr>
              <a:stCxn id="48" idx="1"/>
              <a:endCxn id="32" idx="3"/>
            </p:cNvCxnSpPr>
            <p:nvPr/>
          </p:nvCxnSpPr>
          <p:spPr>
            <a:xfrm flipV="1">
              <a:off x="8240965" y="8457512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5"/>
            <p:cNvCxnSpPr>
              <a:stCxn id="54" idx="4"/>
              <a:endCxn id="32" idx="2"/>
            </p:cNvCxnSpPr>
            <p:nvPr/>
          </p:nvCxnSpPr>
          <p:spPr>
            <a:xfrm>
              <a:off x="6612566" y="6207500"/>
              <a:ext cx="1503938" cy="212555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單箭頭接點 5"/>
            <p:cNvCxnSpPr>
              <a:stCxn id="47" idx="4"/>
              <a:endCxn id="48" idx="2"/>
            </p:cNvCxnSpPr>
            <p:nvPr/>
          </p:nvCxnSpPr>
          <p:spPr>
            <a:xfrm>
              <a:off x="6612566" y="9338934"/>
              <a:ext cx="1503938" cy="23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單箭頭接點 5"/>
            <p:cNvCxnSpPr>
              <a:stCxn id="47" idx="1"/>
              <a:endCxn id="54" idx="3"/>
            </p:cNvCxnSpPr>
            <p:nvPr/>
          </p:nvCxnSpPr>
          <p:spPr>
            <a:xfrm flipV="1">
              <a:off x="5653361" y="7166705"/>
              <a:ext cx="0" cy="1213024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群組 316"/>
            <p:cNvGrpSpPr/>
            <p:nvPr/>
          </p:nvGrpSpPr>
          <p:grpSpPr>
            <a:xfrm>
              <a:off x="13113881" y="6628799"/>
              <a:ext cx="2354782" cy="4416765"/>
              <a:chOff x="13149003" y="6321765"/>
              <a:chExt cx="2648799" cy="4968240"/>
            </a:xfrm>
          </p:grpSpPr>
          <p:sp>
            <p:nvSpPr>
              <p:cNvPr id="254" name="圓角矩形 253"/>
              <p:cNvSpPr/>
              <p:nvPr/>
            </p:nvSpPr>
            <p:spPr>
              <a:xfrm>
                <a:off x="13689003" y="6321765"/>
                <a:ext cx="2108799" cy="4968240"/>
              </a:xfrm>
              <a:prstGeom prst="roundRect">
                <a:avLst/>
              </a:prstGeom>
              <a:solidFill>
                <a:schemeClr val="accent4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5" name="圓角矩形 254"/>
              <p:cNvSpPr/>
              <p:nvPr/>
            </p:nvSpPr>
            <p:spPr>
              <a:xfrm>
                <a:off x="13149003" y="977794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6" name="圓角矩形 255"/>
              <p:cNvSpPr/>
              <p:nvPr/>
            </p:nvSpPr>
            <p:spPr>
              <a:xfrm>
                <a:off x="13149003" y="826588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>
                <a:off x="13149003" y="675382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Q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6200000">
                <a:off x="12981375" y="8014912"/>
                <a:ext cx="4077516" cy="1555337"/>
              </a:xfrm>
              <a:prstGeom prst="roundRect">
                <a:avLst/>
              </a:prstGeom>
              <a:no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Multi Head</a:t>
                </a:r>
              </a:p>
              <a:p>
                <a:pPr algn="ctr"/>
                <a:r>
                  <a:rPr lang="en-US" altLang="zh-TW" sz="36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Attention</a:t>
                </a:r>
                <a:endParaRPr lang="zh-TW" altLang="en-US" sz="3600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302" name="圓角矩形 301"/>
            <p:cNvSpPr/>
            <p:nvPr/>
          </p:nvSpPr>
          <p:spPr>
            <a:xfrm>
              <a:off x="9959163" y="5377103"/>
              <a:ext cx="2295831" cy="985379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Flatten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303" name="直線單箭頭接點 5"/>
            <p:cNvCxnSpPr>
              <a:endCxn id="255" idx="1"/>
            </p:cNvCxnSpPr>
            <p:nvPr/>
          </p:nvCxnSpPr>
          <p:spPr>
            <a:xfrm>
              <a:off x="11041380" y="10181403"/>
              <a:ext cx="2072501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立方體 325"/>
            <p:cNvSpPr/>
            <p:nvPr/>
          </p:nvSpPr>
          <p:spPr>
            <a:xfrm>
              <a:off x="12831040" y="11202928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8" name="直線單箭頭接點 5"/>
            <p:cNvCxnSpPr>
              <a:stCxn id="254" idx="3"/>
              <a:endCxn id="326" idx="5"/>
            </p:cNvCxnSpPr>
            <p:nvPr/>
          </p:nvCxnSpPr>
          <p:spPr>
            <a:xfrm flipH="1">
              <a:off x="15316961" y="8837182"/>
              <a:ext cx="151702" cy="3324951"/>
            </a:xfrm>
            <a:prstGeom prst="curvedConnector3">
              <a:avLst>
                <a:gd name="adj1" fmla="val -1105061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圓角矩形 333"/>
            <p:cNvSpPr/>
            <p:nvPr/>
          </p:nvSpPr>
          <p:spPr>
            <a:xfrm>
              <a:off x="9874154" y="11857504"/>
              <a:ext cx="2805184" cy="1801910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View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5" name="圓角矩形 334"/>
            <p:cNvSpPr/>
            <p:nvPr/>
          </p:nvSpPr>
          <p:spPr>
            <a:xfrm rot="18881458">
              <a:off x="6229603" y="4033553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6" name="圓角矩形 335"/>
            <p:cNvSpPr/>
            <p:nvPr/>
          </p:nvSpPr>
          <p:spPr>
            <a:xfrm rot="18881458">
              <a:off x="6229603" y="719079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7" name="圓角矩形 336"/>
            <p:cNvSpPr/>
            <p:nvPr/>
          </p:nvSpPr>
          <p:spPr>
            <a:xfrm rot="18818767">
              <a:off x="10824028" y="808394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 rot="18819530">
              <a:off x="10824885" y="7078508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右大括弧 78"/>
            <p:cNvSpPr/>
            <p:nvPr/>
          </p:nvSpPr>
          <p:spPr>
            <a:xfrm rot="2673281">
              <a:off x="11451277" y="6335885"/>
              <a:ext cx="488653" cy="2545296"/>
            </a:xfrm>
            <a:prstGeom prst="rightBrace">
              <a:avLst>
                <a:gd name="adj1" fmla="val 46072"/>
                <a:gd name="adj2" fmla="val 34148"/>
              </a:avLst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右大括弧 117"/>
            <p:cNvSpPr/>
            <p:nvPr/>
          </p:nvSpPr>
          <p:spPr>
            <a:xfrm rot="2673281">
              <a:off x="11451276" y="7321195"/>
              <a:ext cx="488653" cy="2545296"/>
            </a:xfrm>
            <a:prstGeom prst="rightBrace">
              <a:avLst>
                <a:gd name="adj1" fmla="val 46072"/>
                <a:gd name="adj2" fmla="val 53279"/>
              </a:avLst>
            </a:prstGeom>
            <a:ln w="25400">
              <a:solidFill>
                <a:srgbClr val="A200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9" name="直線單箭頭接點 5"/>
            <p:cNvCxnSpPr>
              <a:stCxn id="118" idx="1"/>
              <a:endCxn id="256" idx="1"/>
            </p:cNvCxnSpPr>
            <p:nvPr/>
          </p:nvCxnSpPr>
          <p:spPr>
            <a:xfrm>
              <a:off x="11811150" y="8824732"/>
              <a:ext cx="1302731" cy="12450"/>
            </a:xfrm>
            <a:prstGeom prst="straightConnector1">
              <a:avLst/>
            </a:prstGeom>
            <a:ln w="41275">
              <a:solidFill>
                <a:srgbClr val="A20042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5"/>
            <p:cNvCxnSpPr>
              <a:stCxn id="79" idx="1"/>
              <a:endCxn id="257" idx="1"/>
            </p:cNvCxnSpPr>
            <p:nvPr/>
          </p:nvCxnSpPr>
          <p:spPr>
            <a:xfrm>
              <a:off x="12152783" y="7492438"/>
              <a:ext cx="961098" cy="52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圓角矩形 125"/>
            <p:cNvSpPr/>
            <p:nvPr/>
          </p:nvSpPr>
          <p:spPr>
            <a:xfrm>
              <a:off x="9549088" y="8686815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52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4694156" y="3437818"/>
            <a:ext cx="10774507" cy="10279846"/>
            <a:chOff x="4694156" y="3437818"/>
            <a:chExt cx="10774507" cy="10279846"/>
          </a:xfrm>
        </p:grpSpPr>
        <p:grpSp>
          <p:nvGrpSpPr>
            <p:cNvPr id="282" name="群組 281"/>
            <p:cNvGrpSpPr/>
            <p:nvPr/>
          </p:nvGrpSpPr>
          <p:grpSpPr>
            <a:xfrm>
              <a:off x="5919115" y="3437818"/>
              <a:ext cx="6498759" cy="5617355"/>
              <a:chOff x="4694156" y="4680784"/>
              <a:chExt cx="6498759" cy="5617355"/>
            </a:xfrm>
          </p:grpSpPr>
          <p:sp>
            <p:nvSpPr>
              <p:cNvPr id="283" name="立方體 282"/>
              <p:cNvSpPr/>
              <p:nvPr/>
            </p:nvSpPr>
            <p:spPr>
              <a:xfrm>
                <a:off x="4694156" y="4680784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" name="立方體 283"/>
              <p:cNvSpPr/>
              <p:nvPr/>
            </p:nvSpPr>
            <p:spPr>
              <a:xfrm>
                <a:off x="8116504" y="7636311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" name="立方體 284"/>
              <p:cNvSpPr/>
              <p:nvPr/>
            </p:nvSpPr>
            <p:spPr>
              <a:xfrm>
                <a:off x="8496003" y="7636315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" name="立方體 285"/>
              <p:cNvSpPr/>
              <p:nvPr/>
            </p:nvSpPr>
            <p:spPr>
              <a:xfrm>
                <a:off x="8875502" y="763631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" name="立方體 287"/>
              <p:cNvSpPr/>
              <p:nvPr/>
            </p:nvSpPr>
            <p:spPr>
              <a:xfrm>
                <a:off x="10371714" y="7636312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21C5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" name="立方體 288"/>
              <p:cNvSpPr/>
              <p:nvPr/>
            </p:nvSpPr>
            <p:spPr>
              <a:xfrm>
                <a:off x="4694156" y="7812218"/>
                <a:ext cx="2485921" cy="2485921"/>
              </a:xfrm>
              <a:prstGeom prst="cube">
                <a:avLst>
                  <a:gd name="adj" fmla="val 22829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" name="立方體 289"/>
              <p:cNvSpPr/>
              <p:nvPr/>
            </p:nvSpPr>
            <p:spPr>
              <a:xfrm>
                <a:off x="8116504" y="8644573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" name="立方體 290"/>
              <p:cNvSpPr/>
              <p:nvPr/>
            </p:nvSpPr>
            <p:spPr>
              <a:xfrm>
                <a:off x="8496003" y="8644577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" name="立方體 291"/>
              <p:cNvSpPr/>
              <p:nvPr/>
            </p:nvSpPr>
            <p:spPr>
              <a:xfrm>
                <a:off x="8875502" y="8644576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" name="立方體 293"/>
              <p:cNvSpPr/>
              <p:nvPr/>
            </p:nvSpPr>
            <p:spPr>
              <a:xfrm>
                <a:off x="10371714" y="8644574"/>
                <a:ext cx="821201" cy="821201"/>
              </a:xfrm>
              <a:prstGeom prst="cube">
                <a:avLst>
                  <a:gd name="adj" fmla="val 69688"/>
                </a:avLst>
              </a:prstGeom>
              <a:solidFill>
                <a:srgbClr val="FF5B9D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5" name="直線單箭頭接點 5"/>
              <p:cNvCxnSpPr>
                <a:stCxn id="294" idx="1"/>
                <a:endCxn id="288" idx="3"/>
              </p:cNvCxnSpPr>
              <p:nvPr/>
            </p:nvCxnSpPr>
            <p:spPr>
              <a:xfrm flipV="1">
                <a:off x="10496175" y="8457513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單箭頭接點 5"/>
              <p:cNvCxnSpPr>
                <a:stCxn id="292" idx="1"/>
                <a:endCxn id="286" idx="3"/>
              </p:cNvCxnSpPr>
              <p:nvPr/>
            </p:nvCxnSpPr>
            <p:spPr>
              <a:xfrm flipV="1">
                <a:off x="8999963" y="8457515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線單箭頭接點 5"/>
              <p:cNvCxnSpPr>
                <a:stCxn id="291" idx="1"/>
                <a:endCxn id="285" idx="3"/>
              </p:cNvCxnSpPr>
              <p:nvPr/>
            </p:nvCxnSpPr>
            <p:spPr>
              <a:xfrm flipV="1">
                <a:off x="8620464" y="8457516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線單箭頭接點 5"/>
              <p:cNvCxnSpPr>
                <a:stCxn id="290" idx="1"/>
                <a:endCxn id="284" idx="3"/>
              </p:cNvCxnSpPr>
              <p:nvPr/>
            </p:nvCxnSpPr>
            <p:spPr>
              <a:xfrm flipV="1">
                <a:off x="8240965" y="8457512"/>
                <a:ext cx="0" cy="759340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線單箭頭接點 5"/>
              <p:cNvCxnSpPr>
                <a:stCxn id="283" idx="4"/>
                <a:endCxn id="284" idx="2"/>
              </p:cNvCxnSpPr>
              <p:nvPr/>
            </p:nvCxnSpPr>
            <p:spPr>
              <a:xfrm>
                <a:off x="6612566" y="6207500"/>
                <a:ext cx="1503938" cy="212555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線單箭頭接點 5"/>
              <p:cNvCxnSpPr>
                <a:stCxn id="289" idx="4"/>
                <a:endCxn id="290" idx="2"/>
              </p:cNvCxnSpPr>
              <p:nvPr/>
            </p:nvCxnSpPr>
            <p:spPr>
              <a:xfrm>
                <a:off x="6612566" y="9338934"/>
                <a:ext cx="1503938" cy="23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線單箭頭接點 5"/>
              <p:cNvCxnSpPr>
                <a:stCxn id="289" idx="1"/>
                <a:endCxn id="283" idx="3"/>
              </p:cNvCxnSpPr>
              <p:nvPr/>
            </p:nvCxnSpPr>
            <p:spPr>
              <a:xfrm flipV="1">
                <a:off x="5653361" y="7166705"/>
                <a:ext cx="0" cy="1213024"/>
              </a:xfrm>
              <a:prstGeom prst="straightConnector1">
                <a:avLst/>
              </a:prstGeom>
              <a:ln w="44450">
                <a:gradFill>
                  <a:gsLst>
                    <a:gs pos="0">
                      <a:srgbClr val="A20042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prstDash val="lgDash"/>
                <a:headEnd type="diamon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立方體 212"/>
            <p:cNvSpPr/>
            <p:nvPr/>
          </p:nvSpPr>
          <p:spPr>
            <a:xfrm>
              <a:off x="4694156" y="11231743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立方體 213"/>
            <p:cNvSpPr/>
            <p:nvPr/>
          </p:nvSpPr>
          <p:spPr>
            <a:xfrm>
              <a:off x="8116504" y="981507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立方體 214"/>
            <p:cNvSpPr/>
            <p:nvPr/>
          </p:nvSpPr>
          <p:spPr>
            <a:xfrm>
              <a:off x="8496003" y="981507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立方體 215"/>
            <p:cNvSpPr/>
            <p:nvPr/>
          </p:nvSpPr>
          <p:spPr>
            <a:xfrm>
              <a:off x="8875502" y="981507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圓角矩形 216"/>
            <p:cNvSpPr/>
            <p:nvPr/>
          </p:nvSpPr>
          <p:spPr>
            <a:xfrm>
              <a:off x="9462626" y="997638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8" name="立方體 217"/>
            <p:cNvSpPr/>
            <p:nvPr/>
          </p:nvSpPr>
          <p:spPr>
            <a:xfrm>
              <a:off x="10371714" y="9815073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9" name="直線單箭頭接點 5"/>
            <p:cNvCxnSpPr>
              <a:stCxn id="213" idx="4"/>
              <a:endCxn id="214" idx="2"/>
            </p:cNvCxnSpPr>
            <p:nvPr/>
          </p:nvCxnSpPr>
          <p:spPr>
            <a:xfrm flipV="1">
              <a:off x="6612566" y="10511812"/>
              <a:ext cx="1503938" cy="224664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立方體 53"/>
            <p:cNvSpPr/>
            <p:nvPr/>
          </p:nvSpPr>
          <p:spPr>
            <a:xfrm>
              <a:off x="4694156" y="4680784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立方體 31"/>
            <p:cNvSpPr/>
            <p:nvPr/>
          </p:nvSpPr>
          <p:spPr>
            <a:xfrm>
              <a:off x="8116504" y="7636311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立方體 32"/>
            <p:cNvSpPr/>
            <p:nvPr/>
          </p:nvSpPr>
          <p:spPr>
            <a:xfrm>
              <a:off x="8496003" y="7636315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立方體 33"/>
            <p:cNvSpPr/>
            <p:nvPr/>
          </p:nvSpPr>
          <p:spPr>
            <a:xfrm>
              <a:off x="8875502" y="763631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立方體 36"/>
            <p:cNvSpPr/>
            <p:nvPr/>
          </p:nvSpPr>
          <p:spPr>
            <a:xfrm>
              <a:off x="10371714" y="7636312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21C5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立方體 46"/>
            <p:cNvSpPr/>
            <p:nvPr/>
          </p:nvSpPr>
          <p:spPr>
            <a:xfrm>
              <a:off x="4694156" y="7812218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立方體 47"/>
            <p:cNvSpPr/>
            <p:nvPr/>
          </p:nvSpPr>
          <p:spPr>
            <a:xfrm>
              <a:off x="8116504" y="8644573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立方體 48"/>
            <p:cNvSpPr/>
            <p:nvPr/>
          </p:nvSpPr>
          <p:spPr>
            <a:xfrm>
              <a:off x="8496003" y="8644577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立方體 49"/>
            <p:cNvSpPr/>
            <p:nvPr/>
          </p:nvSpPr>
          <p:spPr>
            <a:xfrm>
              <a:off x="8875502" y="8644576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10707008" y="6461048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立方體 51"/>
            <p:cNvSpPr/>
            <p:nvPr/>
          </p:nvSpPr>
          <p:spPr>
            <a:xfrm>
              <a:off x="10371714" y="8644574"/>
              <a:ext cx="821201" cy="821201"/>
            </a:xfrm>
            <a:prstGeom prst="cube">
              <a:avLst>
                <a:gd name="adj" fmla="val 69688"/>
              </a:avLst>
            </a:prstGeom>
            <a:solidFill>
              <a:srgbClr val="FF5B9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5"/>
            <p:cNvCxnSpPr>
              <a:stCxn id="52" idx="1"/>
              <a:endCxn id="37" idx="3"/>
            </p:cNvCxnSpPr>
            <p:nvPr/>
          </p:nvCxnSpPr>
          <p:spPr>
            <a:xfrm flipV="1">
              <a:off x="10496175" y="8457513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5"/>
            <p:cNvCxnSpPr>
              <a:stCxn id="50" idx="1"/>
              <a:endCxn id="34" idx="3"/>
            </p:cNvCxnSpPr>
            <p:nvPr/>
          </p:nvCxnSpPr>
          <p:spPr>
            <a:xfrm flipV="1">
              <a:off x="8999963" y="8457515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5"/>
            <p:cNvCxnSpPr>
              <a:stCxn id="49" idx="1"/>
              <a:endCxn id="33" idx="3"/>
            </p:cNvCxnSpPr>
            <p:nvPr/>
          </p:nvCxnSpPr>
          <p:spPr>
            <a:xfrm flipV="1">
              <a:off x="8620464" y="8457516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5"/>
            <p:cNvCxnSpPr>
              <a:stCxn id="48" idx="1"/>
              <a:endCxn id="32" idx="3"/>
            </p:cNvCxnSpPr>
            <p:nvPr/>
          </p:nvCxnSpPr>
          <p:spPr>
            <a:xfrm flipV="1">
              <a:off x="8240965" y="8457512"/>
              <a:ext cx="0" cy="759340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5"/>
            <p:cNvCxnSpPr>
              <a:stCxn id="54" idx="4"/>
              <a:endCxn id="32" idx="2"/>
            </p:cNvCxnSpPr>
            <p:nvPr/>
          </p:nvCxnSpPr>
          <p:spPr>
            <a:xfrm>
              <a:off x="6612566" y="6207500"/>
              <a:ext cx="1503938" cy="212555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單箭頭接點 5"/>
            <p:cNvCxnSpPr>
              <a:stCxn id="47" idx="4"/>
              <a:endCxn id="48" idx="2"/>
            </p:cNvCxnSpPr>
            <p:nvPr/>
          </p:nvCxnSpPr>
          <p:spPr>
            <a:xfrm>
              <a:off x="6612566" y="9338934"/>
              <a:ext cx="1503938" cy="23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單箭頭接點 5"/>
            <p:cNvCxnSpPr>
              <a:stCxn id="47" idx="1"/>
              <a:endCxn id="54" idx="3"/>
            </p:cNvCxnSpPr>
            <p:nvPr/>
          </p:nvCxnSpPr>
          <p:spPr>
            <a:xfrm flipV="1">
              <a:off x="5653361" y="7166705"/>
              <a:ext cx="0" cy="1213024"/>
            </a:xfrm>
            <a:prstGeom prst="straightConnector1">
              <a:avLst/>
            </a:prstGeom>
            <a:ln w="44450">
              <a:gradFill>
                <a:gsLst>
                  <a:gs pos="0">
                    <a:srgbClr val="A20042"/>
                  </a:gs>
                  <a:gs pos="100000">
                    <a:schemeClr val="accent5"/>
                  </a:gs>
                </a:gsLst>
                <a:lin ang="5400000" scaled="1"/>
              </a:gradFill>
              <a:prstDash val="lgDash"/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群組 316"/>
            <p:cNvGrpSpPr/>
            <p:nvPr/>
          </p:nvGrpSpPr>
          <p:grpSpPr>
            <a:xfrm>
              <a:off x="13113881" y="6628799"/>
              <a:ext cx="2354782" cy="4416765"/>
              <a:chOff x="13149003" y="6321765"/>
              <a:chExt cx="2648799" cy="4968240"/>
            </a:xfrm>
          </p:grpSpPr>
          <p:sp>
            <p:nvSpPr>
              <p:cNvPr id="254" name="圓角矩形 253"/>
              <p:cNvSpPr/>
              <p:nvPr/>
            </p:nvSpPr>
            <p:spPr>
              <a:xfrm>
                <a:off x="13689003" y="6321765"/>
                <a:ext cx="2108799" cy="4968240"/>
              </a:xfrm>
              <a:prstGeom prst="roundRect">
                <a:avLst/>
              </a:prstGeom>
              <a:solidFill>
                <a:schemeClr val="accent4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5" name="圓角矩形 254"/>
              <p:cNvSpPr/>
              <p:nvPr/>
            </p:nvSpPr>
            <p:spPr>
              <a:xfrm>
                <a:off x="13149003" y="977794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6" name="圓角矩形 255"/>
              <p:cNvSpPr/>
              <p:nvPr/>
            </p:nvSpPr>
            <p:spPr>
              <a:xfrm>
                <a:off x="13149003" y="826588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>
                <a:off x="13149003" y="6753825"/>
                <a:ext cx="1080000" cy="1080000"/>
              </a:xfrm>
              <a:prstGeom prst="round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Q</a:t>
                </a:r>
                <a:endParaRPr lang="zh-TW" altLang="en-US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6200000">
                <a:off x="12981375" y="8014912"/>
                <a:ext cx="4077516" cy="1555337"/>
              </a:xfrm>
              <a:prstGeom prst="roundRect">
                <a:avLst/>
              </a:prstGeom>
              <a:noFill/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Multi Head</a:t>
                </a:r>
              </a:p>
              <a:p>
                <a:pPr algn="ctr"/>
                <a:r>
                  <a:rPr lang="en-US" altLang="zh-TW" sz="36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Attention</a:t>
                </a:r>
                <a:endParaRPr lang="zh-TW" altLang="en-US" sz="3600" dirty="0">
                  <a:solidFill>
                    <a:schemeClr val="tx1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303" name="直線單箭頭接點 5"/>
            <p:cNvCxnSpPr>
              <a:endCxn id="255" idx="1"/>
            </p:cNvCxnSpPr>
            <p:nvPr/>
          </p:nvCxnSpPr>
          <p:spPr>
            <a:xfrm>
              <a:off x="11041380" y="10181403"/>
              <a:ext cx="2072501" cy="0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立方體 325"/>
            <p:cNvSpPr/>
            <p:nvPr/>
          </p:nvSpPr>
          <p:spPr>
            <a:xfrm>
              <a:off x="12831040" y="11202928"/>
              <a:ext cx="2485921" cy="2485921"/>
            </a:xfrm>
            <a:prstGeom prst="cube">
              <a:avLst>
                <a:gd name="adj" fmla="val 22829"/>
              </a:avLst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8" name="直線單箭頭接點 5"/>
            <p:cNvCxnSpPr>
              <a:stCxn id="254" idx="3"/>
              <a:endCxn id="326" idx="5"/>
            </p:cNvCxnSpPr>
            <p:nvPr/>
          </p:nvCxnSpPr>
          <p:spPr>
            <a:xfrm flipH="1">
              <a:off x="15316961" y="8837182"/>
              <a:ext cx="151702" cy="3324951"/>
            </a:xfrm>
            <a:prstGeom prst="curvedConnector3">
              <a:avLst>
                <a:gd name="adj1" fmla="val -1105061"/>
              </a:avLst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圓角矩形 334"/>
            <p:cNvSpPr/>
            <p:nvPr/>
          </p:nvSpPr>
          <p:spPr>
            <a:xfrm rot="18881458">
              <a:off x="6229603" y="4033553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6" name="圓角矩形 335"/>
            <p:cNvSpPr/>
            <p:nvPr/>
          </p:nvSpPr>
          <p:spPr>
            <a:xfrm rot="18881458">
              <a:off x="6229603" y="719079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7" name="圓角矩形 336"/>
            <p:cNvSpPr/>
            <p:nvPr/>
          </p:nvSpPr>
          <p:spPr>
            <a:xfrm rot="18818767">
              <a:off x="10824028" y="8083944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 rot="18819530">
              <a:off x="10824885" y="7078508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右大括弧 78"/>
            <p:cNvSpPr/>
            <p:nvPr/>
          </p:nvSpPr>
          <p:spPr>
            <a:xfrm rot="2673281">
              <a:off x="11451277" y="6335885"/>
              <a:ext cx="488653" cy="2545296"/>
            </a:xfrm>
            <a:prstGeom prst="rightBrace">
              <a:avLst>
                <a:gd name="adj1" fmla="val 46072"/>
                <a:gd name="adj2" fmla="val 34148"/>
              </a:avLst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右大括弧 117"/>
            <p:cNvSpPr/>
            <p:nvPr/>
          </p:nvSpPr>
          <p:spPr>
            <a:xfrm rot="2673281">
              <a:off x="11451276" y="7321195"/>
              <a:ext cx="488653" cy="2545296"/>
            </a:xfrm>
            <a:prstGeom prst="rightBrace">
              <a:avLst>
                <a:gd name="adj1" fmla="val 46072"/>
                <a:gd name="adj2" fmla="val 53279"/>
              </a:avLst>
            </a:prstGeom>
            <a:ln w="25400">
              <a:solidFill>
                <a:srgbClr val="A200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9" name="直線單箭頭接點 5"/>
            <p:cNvCxnSpPr>
              <a:stCxn id="118" idx="1"/>
              <a:endCxn id="256" idx="1"/>
            </p:cNvCxnSpPr>
            <p:nvPr/>
          </p:nvCxnSpPr>
          <p:spPr>
            <a:xfrm>
              <a:off x="11811150" y="8824732"/>
              <a:ext cx="1302731" cy="12450"/>
            </a:xfrm>
            <a:prstGeom prst="straightConnector1">
              <a:avLst/>
            </a:prstGeom>
            <a:ln w="41275">
              <a:solidFill>
                <a:srgbClr val="A20042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5"/>
            <p:cNvCxnSpPr>
              <a:stCxn id="79" idx="1"/>
              <a:endCxn id="257" idx="1"/>
            </p:cNvCxnSpPr>
            <p:nvPr/>
          </p:nvCxnSpPr>
          <p:spPr>
            <a:xfrm>
              <a:off x="12152783" y="7492438"/>
              <a:ext cx="961098" cy="52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圓角矩形 125"/>
            <p:cNvSpPr/>
            <p:nvPr/>
          </p:nvSpPr>
          <p:spPr>
            <a:xfrm>
              <a:off x="9549088" y="8686815"/>
              <a:ext cx="993075" cy="498581"/>
            </a:xfrm>
            <a:prstGeom prst="roundRect">
              <a:avLst>
                <a:gd name="adj" fmla="val 12899"/>
              </a:avLst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...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54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851835" y="7369054"/>
            <a:ext cx="10446386" cy="3130543"/>
            <a:chOff x="851835" y="7369054"/>
            <a:chExt cx="10446386" cy="31305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/>
                <p:cNvSpPr txBox="1"/>
                <p:nvPr/>
              </p:nvSpPr>
              <p:spPr>
                <a:xfrm>
                  <a:off x="851835" y="7369054"/>
                  <a:ext cx="10446386" cy="6300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𝑀𝐻𝐴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𝐶𝑜𝑛𝑐𝑎𝑡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oMath>
                    </m:oMathPara>
                  </a14:m>
                  <a:endParaRPr lang="en-US" altLang="zh-TW" b="0" dirty="0" smtClean="0"/>
                </a:p>
              </p:txBody>
            </p:sp>
          </mc:Choice>
          <mc:Fallback xmlns=""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35" y="7369054"/>
                  <a:ext cx="10446386" cy="6300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2487732" y="8061266"/>
                  <a:ext cx="8810489" cy="7526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h𝑒𝑎𝑑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𝐴𝑡𝑡𝑒𝑛𝑡𝑖𝑜𝑛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 xmlns="">
            <p:sp>
              <p:nvSpPr>
                <p:cNvPr id="65" name="文字方塊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732" y="8061266"/>
                  <a:ext cx="8810489" cy="7526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2087431" y="8876076"/>
                  <a:ext cx="9210790" cy="16235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𝐴𝑡𝑡𝑒𝑛𝑡𝑖𝑜𝑛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7431" y="8876076"/>
                  <a:ext cx="9210790" cy="16235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520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7817</TotalTime>
  <Words>180</Words>
  <Application>Microsoft Office PowerPoint</Application>
  <PresentationFormat>自訂</PresentationFormat>
  <Paragraphs>127</Paragraphs>
  <Slides>14</Slides>
  <Notes>14</Notes>
  <HiddenSlides>3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Cambria Math</vt:lpstr>
      <vt:lpstr>SauceCodePro Nerd Font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427</cp:revision>
  <dcterms:created xsi:type="dcterms:W3CDTF">2020-09-17T15:20:03Z</dcterms:created>
  <dcterms:modified xsi:type="dcterms:W3CDTF">2021-06-25T17:59:03Z</dcterms:modified>
</cp:coreProperties>
</file>