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41" r:id="rId2"/>
    <p:sldId id="342" r:id="rId3"/>
    <p:sldId id="338" r:id="rId4"/>
    <p:sldId id="337" r:id="rId5"/>
    <p:sldId id="318" r:id="rId6"/>
    <p:sldId id="336" r:id="rId7"/>
    <p:sldId id="335" r:id="rId8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2DA"/>
    <a:srgbClr val="D8BEEC"/>
    <a:srgbClr val="21C5FF"/>
    <a:srgbClr val="FFE89F"/>
    <a:srgbClr val="FFEBCD"/>
    <a:srgbClr val="FF5B9D"/>
    <a:srgbClr val="FF0066"/>
    <a:srgbClr val="8BC167"/>
    <a:srgbClr val="2DFBCA"/>
    <a:srgbClr val="9CF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046" autoAdjust="0"/>
  </p:normalViewPr>
  <p:slideViewPr>
    <p:cSldViewPr snapToGrid="0">
      <p:cViewPr>
        <p:scale>
          <a:sx n="33" d="100"/>
          <a:sy n="33" d="100"/>
        </p:scale>
        <p:origin x="1632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E262-87A9-4FD0-801D-11C30F528353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C9CAC-9358-49DD-9977-4B7D28AC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8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61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457904" y="2509842"/>
            <a:ext cx="15345947" cy="16915595"/>
            <a:chOff x="2457904" y="2509842"/>
            <a:chExt cx="15345947" cy="16915595"/>
          </a:xfrm>
        </p:grpSpPr>
        <p:cxnSp>
          <p:nvCxnSpPr>
            <p:cNvPr id="85" name="直線單箭頭接點 26"/>
            <p:cNvCxnSpPr>
              <a:stCxn id="197" idx="0"/>
              <a:endCxn id="205" idx="1"/>
            </p:cNvCxnSpPr>
            <p:nvPr/>
          </p:nvCxnSpPr>
          <p:spPr>
            <a:xfrm flipV="1">
              <a:off x="7918066" y="14278194"/>
              <a:ext cx="4" cy="47583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手繪多邊形 1"/>
            <p:cNvSpPr/>
            <p:nvPr/>
          </p:nvSpPr>
          <p:spPr>
            <a:xfrm>
              <a:off x="5967733" y="16640163"/>
              <a:ext cx="3900668" cy="1432052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32052">
                  <a:moveTo>
                    <a:pt x="0" y="595471"/>
                  </a:moveTo>
                  <a:cubicBezTo>
                    <a:pt x="7716" y="635982"/>
                    <a:pt x="15433" y="676494"/>
                    <a:pt x="81023" y="595471"/>
                  </a:cubicBezTo>
                  <a:cubicBezTo>
                    <a:pt x="146613" y="514448"/>
                    <a:pt x="304800" y="-25704"/>
                    <a:pt x="393539" y="109334"/>
                  </a:cubicBezTo>
                  <a:cubicBezTo>
                    <a:pt x="482278" y="244372"/>
                    <a:pt x="544010" y="1257157"/>
                    <a:pt x="613458" y="1405699"/>
                  </a:cubicBezTo>
                  <a:cubicBezTo>
                    <a:pt x="682906" y="1554241"/>
                    <a:pt x="758142" y="1027593"/>
                    <a:pt x="810228" y="1000585"/>
                  </a:cubicBezTo>
                  <a:cubicBezTo>
                    <a:pt x="862314" y="973577"/>
                    <a:pt x="858456" y="1316959"/>
                    <a:pt x="925975" y="1243653"/>
                  </a:cubicBezTo>
                  <a:cubicBezTo>
                    <a:pt x="993494" y="1170347"/>
                    <a:pt x="1140107" y="622478"/>
                    <a:pt x="1215342" y="560747"/>
                  </a:cubicBezTo>
                  <a:cubicBezTo>
                    <a:pt x="1290577" y="499016"/>
                    <a:pt x="1313726" y="965861"/>
                    <a:pt x="1377387" y="873264"/>
                  </a:cubicBezTo>
                  <a:cubicBezTo>
                    <a:pt x="1441048" y="780667"/>
                    <a:pt x="1514354" y="-73932"/>
                    <a:pt x="1597306" y="5162"/>
                  </a:cubicBezTo>
                  <a:cubicBezTo>
                    <a:pt x="1680258" y="84256"/>
                    <a:pt x="1780572" y="1328535"/>
                    <a:pt x="1875099" y="1347826"/>
                  </a:cubicBezTo>
                  <a:cubicBezTo>
                    <a:pt x="1969626" y="1367117"/>
                    <a:pt x="2095018" y="198073"/>
                    <a:pt x="2164466" y="120909"/>
                  </a:cubicBezTo>
                  <a:cubicBezTo>
                    <a:pt x="2233914" y="43745"/>
                    <a:pt x="2224268" y="807673"/>
                    <a:pt x="2291787" y="884838"/>
                  </a:cubicBezTo>
                  <a:cubicBezTo>
                    <a:pt x="2359306" y="962003"/>
                    <a:pt x="2482770" y="522165"/>
                    <a:pt x="2569580" y="583897"/>
                  </a:cubicBezTo>
                  <a:cubicBezTo>
                    <a:pt x="2656390" y="645629"/>
                    <a:pt x="2754775" y="1187709"/>
                    <a:pt x="2812648" y="1255228"/>
                  </a:cubicBezTo>
                  <a:cubicBezTo>
                    <a:pt x="2870521" y="1322747"/>
                    <a:pt x="2878238" y="998656"/>
                    <a:pt x="2916820" y="989010"/>
                  </a:cubicBezTo>
                  <a:cubicBezTo>
                    <a:pt x="2955402" y="979365"/>
                    <a:pt x="2968907" y="1255228"/>
                    <a:pt x="3044142" y="1197355"/>
                  </a:cubicBezTo>
                  <a:cubicBezTo>
                    <a:pt x="3119377" y="1139482"/>
                    <a:pt x="3292998" y="691927"/>
                    <a:pt x="3368233" y="641770"/>
                  </a:cubicBezTo>
                  <a:cubicBezTo>
                    <a:pt x="3443468" y="591613"/>
                    <a:pt x="3428035" y="923421"/>
                    <a:pt x="3495554" y="896413"/>
                  </a:cubicBezTo>
                  <a:cubicBezTo>
                    <a:pt x="3563073" y="869405"/>
                    <a:pt x="3705828" y="473937"/>
                    <a:pt x="3773347" y="479724"/>
                  </a:cubicBezTo>
                  <a:cubicBezTo>
                    <a:pt x="3840866" y="485511"/>
                    <a:pt x="3870767" y="708324"/>
                    <a:pt x="3900668" y="931137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0" name="群組 89"/>
            <p:cNvGrpSpPr/>
            <p:nvPr/>
          </p:nvGrpSpPr>
          <p:grpSpPr>
            <a:xfrm>
              <a:off x="3742062" y="12993569"/>
              <a:ext cx="1548093" cy="1284761"/>
              <a:chOff x="6118571" y="1409350"/>
              <a:chExt cx="1828800" cy="2521200"/>
            </a:xfrm>
            <a:solidFill>
              <a:srgbClr val="21C5FF"/>
            </a:solidFill>
          </p:grpSpPr>
          <p:sp>
            <p:nvSpPr>
              <p:cNvPr id="91" name="圓角矩形 90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2" name="圓角矩形 91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3" name="圓角矩形 92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4" name="圓角矩形 93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5" name="圓角矩形 94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96" name="直線單箭頭接點 26"/>
            <p:cNvCxnSpPr>
              <a:stCxn id="93" idx="3"/>
            </p:cNvCxnSpPr>
            <p:nvPr/>
          </p:nvCxnSpPr>
          <p:spPr>
            <a:xfrm flipV="1">
              <a:off x="4516109" y="12538392"/>
              <a:ext cx="0" cy="455177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圓角矩形 98"/>
            <p:cNvSpPr/>
            <p:nvPr/>
          </p:nvSpPr>
          <p:spPr>
            <a:xfrm>
              <a:off x="3064480" y="14393390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0" name="圓角矩形 99"/>
            <p:cNvSpPr/>
            <p:nvPr/>
          </p:nvSpPr>
          <p:spPr>
            <a:xfrm>
              <a:off x="6466440" y="1825610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Noisy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9" name="直線單箭頭接點 26"/>
            <p:cNvCxnSpPr>
              <a:endCxn id="123" idx="1"/>
            </p:cNvCxnSpPr>
            <p:nvPr/>
          </p:nvCxnSpPr>
          <p:spPr>
            <a:xfrm flipV="1">
              <a:off x="4515444" y="8616161"/>
              <a:ext cx="0" cy="207028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26"/>
            <p:cNvCxnSpPr>
              <a:endCxn id="163" idx="1"/>
            </p:cNvCxnSpPr>
            <p:nvPr/>
          </p:nvCxnSpPr>
          <p:spPr>
            <a:xfrm flipV="1">
              <a:off x="7918069" y="8611740"/>
              <a:ext cx="0" cy="207470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圓角矩形 118"/>
            <p:cNvSpPr/>
            <p:nvPr/>
          </p:nvSpPr>
          <p:spPr>
            <a:xfrm>
              <a:off x="4271514" y="9201737"/>
              <a:ext cx="4165600" cy="1247812"/>
            </a:xfrm>
            <a:prstGeom prst="roundRect">
              <a:avLst/>
            </a:prstGeom>
            <a:solidFill>
              <a:schemeClr val="bg1"/>
            </a:solidFill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</p:txBody>
        </p:sp>
        <p:grpSp>
          <p:nvGrpSpPr>
            <p:cNvPr id="120" name="群組 119"/>
            <p:cNvGrpSpPr/>
            <p:nvPr/>
          </p:nvGrpSpPr>
          <p:grpSpPr>
            <a:xfrm>
              <a:off x="3741397" y="7331400"/>
              <a:ext cx="1548093" cy="1284761"/>
              <a:chOff x="6118571" y="1409350"/>
              <a:chExt cx="1828800" cy="2521200"/>
            </a:xfrm>
            <a:solidFill>
              <a:srgbClr val="FF5B9D"/>
            </a:solidFill>
          </p:grpSpPr>
          <p:sp>
            <p:nvSpPr>
              <p:cNvPr id="121" name="圓角矩形 120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2" name="圓角矩形 121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3" name="圓角矩形 122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4" name="圓角矩形 123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5" name="圓角矩形 124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26" name="群組 125"/>
            <p:cNvGrpSpPr/>
            <p:nvPr/>
          </p:nvGrpSpPr>
          <p:grpSpPr>
            <a:xfrm>
              <a:off x="6215164" y="7326979"/>
              <a:ext cx="3405804" cy="1284761"/>
              <a:chOff x="6675620" y="3905410"/>
              <a:chExt cx="3405804" cy="1673561"/>
            </a:xfrm>
            <a:solidFill>
              <a:schemeClr val="accent4"/>
            </a:solidFill>
          </p:grpSpPr>
          <p:sp>
            <p:nvSpPr>
              <p:cNvPr id="127" name="圓角矩形 126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9" name="圓角矩形 158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0" name="圓角矩形 159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1" name="圓角矩形 160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圓角矩形 161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3" name="圓角矩形 162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4" name="圓角矩形 163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5" name="圓角矩形 164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6" name="圓角矩形 165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7" name="圓角矩形 166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8" name="圓角矩形 167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171" name="圓角矩形 170"/>
            <p:cNvSpPr/>
            <p:nvPr/>
          </p:nvSpPr>
          <p:spPr>
            <a:xfrm>
              <a:off x="12204538" y="10686442"/>
              <a:ext cx="4533913" cy="1851950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Decoder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grpSp>
          <p:nvGrpSpPr>
            <p:cNvPr id="173" name="群組 172"/>
            <p:cNvGrpSpPr/>
            <p:nvPr/>
          </p:nvGrpSpPr>
          <p:grpSpPr>
            <a:xfrm>
              <a:off x="12768592" y="12990452"/>
              <a:ext cx="3405804" cy="1284761"/>
              <a:chOff x="6675620" y="3905410"/>
              <a:chExt cx="3405804" cy="1673561"/>
            </a:xfrm>
            <a:solidFill>
              <a:schemeClr val="accent4"/>
            </a:solidFill>
          </p:grpSpPr>
          <p:sp>
            <p:nvSpPr>
              <p:cNvPr id="174" name="圓角矩形 173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5" name="圓角矩形 174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6" name="圓角矩形 175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7" name="圓角矩形 176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8" name="圓角矩形 177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9" name="圓角矩形 178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0" name="圓角矩形 179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1" name="圓角矩形 180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2" name="圓角矩形 181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3" name="圓角矩形 182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4" name="圓角矩形 183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85" name="群組 184"/>
            <p:cNvGrpSpPr/>
            <p:nvPr/>
          </p:nvGrpSpPr>
          <p:grpSpPr>
            <a:xfrm>
              <a:off x="10601262" y="12990451"/>
              <a:ext cx="1548093" cy="1284761"/>
              <a:chOff x="6118571" y="1409350"/>
              <a:chExt cx="1828800" cy="2521200"/>
            </a:xfrm>
            <a:solidFill>
              <a:srgbClr val="FF5B9D"/>
            </a:solidFill>
          </p:grpSpPr>
          <p:sp>
            <p:nvSpPr>
              <p:cNvPr id="186" name="圓角矩形 185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7" name="圓角矩形 186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8" name="圓角矩形 187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9" name="圓角矩形 188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90" name="圓角矩形 189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191" name="直線單箭頭接點 26"/>
            <p:cNvCxnSpPr>
              <a:stCxn id="188" idx="3"/>
              <a:endCxn id="171" idx="1"/>
            </p:cNvCxnSpPr>
            <p:nvPr/>
          </p:nvCxnSpPr>
          <p:spPr>
            <a:xfrm rot="5400000" flipH="1" flipV="1">
              <a:off x="11100906" y="11886820"/>
              <a:ext cx="1378034" cy="829229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26"/>
            <p:cNvCxnSpPr>
              <a:endCxn id="218" idx="1"/>
            </p:cNvCxnSpPr>
            <p:nvPr/>
          </p:nvCxnSpPr>
          <p:spPr>
            <a:xfrm flipV="1">
              <a:off x="14352992" y="8610098"/>
              <a:ext cx="3" cy="2088845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圓角矩形 193"/>
            <p:cNvSpPr/>
            <p:nvPr/>
          </p:nvSpPr>
          <p:spPr>
            <a:xfrm>
              <a:off x="12204538" y="9197044"/>
              <a:ext cx="4302621" cy="1247812"/>
            </a:xfrm>
            <a:prstGeom prst="roundRect">
              <a:avLst/>
            </a:prstGeom>
            <a:solidFill>
              <a:schemeClr val="bg1"/>
            </a:solidFill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</p:txBody>
        </p:sp>
        <p:cxnSp>
          <p:nvCxnSpPr>
            <p:cNvPr id="196" name="直線單箭頭接點 26"/>
            <p:cNvCxnSpPr>
              <a:stCxn id="179" idx="3"/>
              <a:endCxn id="171" idx="2"/>
            </p:cNvCxnSpPr>
            <p:nvPr/>
          </p:nvCxnSpPr>
          <p:spPr>
            <a:xfrm rot="16200000" flipV="1">
              <a:off x="14245466" y="12764422"/>
              <a:ext cx="452061" cy="2"/>
            </a:xfrm>
            <a:prstGeom prst="bentConnector3">
              <a:avLst>
                <a:gd name="adj1" fmla="val 50000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圓角矩形 196"/>
            <p:cNvSpPr/>
            <p:nvPr/>
          </p:nvSpPr>
          <p:spPr>
            <a:xfrm>
              <a:off x="6331604" y="14754030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98" name="直線單箭頭接點 26"/>
            <p:cNvCxnSpPr>
              <a:endCxn id="197" idx="2"/>
            </p:cNvCxnSpPr>
            <p:nvPr/>
          </p:nvCxnSpPr>
          <p:spPr>
            <a:xfrm flipV="1">
              <a:off x="7918066" y="16153851"/>
              <a:ext cx="0" cy="48631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群組 198"/>
            <p:cNvGrpSpPr/>
            <p:nvPr/>
          </p:nvGrpSpPr>
          <p:grpSpPr>
            <a:xfrm>
              <a:off x="6215165" y="12993433"/>
              <a:ext cx="3405804" cy="1284761"/>
              <a:chOff x="6675620" y="3905410"/>
              <a:chExt cx="3405804" cy="1673561"/>
            </a:xfrm>
            <a:solidFill>
              <a:srgbClr val="92D050"/>
            </a:solidFill>
          </p:grpSpPr>
          <p:sp>
            <p:nvSpPr>
              <p:cNvPr id="200" name="圓角矩形 199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1" name="圓角矩形 200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2" name="圓角矩形 201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圓角矩形 202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4" name="圓角矩形 203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5" name="圓角矩形 204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圓角矩形 205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7" name="圓角矩形 206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211" name="直線單箭頭接點 26"/>
            <p:cNvCxnSpPr>
              <a:stCxn id="205" idx="3"/>
            </p:cNvCxnSpPr>
            <p:nvPr/>
          </p:nvCxnSpPr>
          <p:spPr>
            <a:xfrm flipV="1">
              <a:off x="7918070" y="12538392"/>
              <a:ext cx="0" cy="45504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群組 211"/>
            <p:cNvGrpSpPr/>
            <p:nvPr/>
          </p:nvGrpSpPr>
          <p:grpSpPr>
            <a:xfrm>
              <a:off x="12650090" y="7325337"/>
              <a:ext cx="3405804" cy="1284761"/>
              <a:chOff x="6675620" y="3905410"/>
              <a:chExt cx="3405804" cy="1673561"/>
            </a:xfrm>
            <a:solidFill>
              <a:srgbClr val="D8BEEC"/>
            </a:solidFill>
          </p:grpSpPr>
          <p:sp>
            <p:nvSpPr>
              <p:cNvPr id="213" name="圓角矩形 212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4" name="圓角矩形 213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5" name="圓角矩形 214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6" name="圓角矩形 215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7" name="圓角矩形 216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8" name="圓角矩形 217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9" name="圓角矩形 218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0" name="圓角矩形 219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1" name="圓角矩形 220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2" name="圓角矩形 221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3" name="圓角矩形 222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225" name="圓角矩形 224"/>
            <p:cNvSpPr/>
            <p:nvPr/>
          </p:nvSpPr>
          <p:spPr>
            <a:xfrm>
              <a:off x="12766529" y="5473387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92D050">
                <a:alpha val="99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26" name="直線單箭頭接點 26"/>
            <p:cNvCxnSpPr>
              <a:stCxn id="218" idx="3"/>
              <a:endCxn id="225" idx="2"/>
            </p:cNvCxnSpPr>
            <p:nvPr/>
          </p:nvCxnSpPr>
          <p:spPr>
            <a:xfrm flipH="1" flipV="1">
              <a:off x="14352991" y="6873208"/>
              <a:ext cx="4" cy="452130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手繪多邊形 226"/>
            <p:cNvSpPr/>
            <p:nvPr/>
          </p:nvSpPr>
          <p:spPr>
            <a:xfrm>
              <a:off x="12284155" y="3834149"/>
              <a:ext cx="3900668" cy="1187109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78549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62293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480029 h 1302319"/>
                <a:gd name="connsiteX1" fmla="*/ 81023 w 3900668"/>
                <a:gd name="connsiteY1" fmla="*/ 480029 h 1302319"/>
                <a:gd name="connsiteX2" fmla="*/ 434179 w 3900668"/>
                <a:gd name="connsiteY2" fmla="*/ 329172 h 1302319"/>
                <a:gd name="connsiteX3" fmla="*/ 613458 w 3900668"/>
                <a:gd name="connsiteY3" fmla="*/ 1290257 h 1302319"/>
                <a:gd name="connsiteX4" fmla="*/ 810228 w 3900668"/>
                <a:gd name="connsiteY4" fmla="*/ 885143 h 1302319"/>
                <a:gd name="connsiteX5" fmla="*/ 925975 w 3900668"/>
                <a:gd name="connsiteY5" fmla="*/ 1128211 h 1302319"/>
                <a:gd name="connsiteX6" fmla="*/ 1215342 w 3900668"/>
                <a:gd name="connsiteY6" fmla="*/ 445305 h 1302319"/>
                <a:gd name="connsiteX7" fmla="*/ 1377387 w 3900668"/>
                <a:gd name="connsiteY7" fmla="*/ 595262 h 1302319"/>
                <a:gd name="connsiteX8" fmla="*/ 1597306 w 3900668"/>
                <a:gd name="connsiteY8" fmla="*/ 479000 h 1302319"/>
                <a:gd name="connsiteX9" fmla="*/ 1875099 w 3900668"/>
                <a:gd name="connsiteY9" fmla="*/ 1232384 h 1302319"/>
                <a:gd name="connsiteX10" fmla="*/ 2164466 w 3900668"/>
                <a:gd name="connsiteY10" fmla="*/ 5467 h 1302319"/>
                <a:gd name="connsiteX11" fmla="*/ 2291787 w 3900668"/>
                <a:gd name="connsiteY11" fmla="*/ 769396 h 1302319"/>
                <a:gd name="connsiteX12" fmla="*/ 2569580 w 3900668"/>
                <a:gd name="connsiteY12" fmla="*/ 468455 h 1302319"/>
                <a:gd name="connsiteX13" fmla="*/ 2812648 w 3900668"/>
                <a:gd name="connsiteY13" fmla="*/ 1139786 h 1302319"/>
                <a:gd name="connsiteX14" fmla="*/ 2916820 w 3900668"/>
                <a:gd name="connsiteY14" fmla="*/ 873568 h 1302319"/>
                <a:gd name="connsiteX15" fmla="*/ 3044142 w 3900668"/>
                <a:gd name="connsiteY15" fmla="*/ 1081913 h 1302319"/>
                <a:gd name="connsiteX16" fmla="*/ 3368233 w 3900668"/>
                <a:gd name="connsiteY16" fmla="*/ 526328 h 1302319"/>
                <a:gd name="connsiteX17" fmla="*/ 3495554 w 3900668"/>
                <a:gd name="connsiteY17" fmla="*/ 780971 h 1302319"/>
                <a:gd name="connsiteX18" fmla="*/ 3773347 w 3900668"/>
                <a:gd name="connsiteY18" fmla="*/ 364282 h 1302319"/>
                <a:gd name="connsiteX19" fmla="*/ 3900668 w 3900668"/>
                <a:gd name="connsiteY19" fmla="*/ 815695 h 1302319"/>
                <a:gd name="connsiteX0" fmla="*/ 0 w 3900668"/>
                <a:gd name="connsiteY0" fmla="*/ 704456 h 1462793"/>
                <a:gd name="connsiteX1" fmla="*/ 81023 w 3900668"/>
                <a:gd name="connsiteY1" fmla="*/ 704456 h 1462793"/>
                <a:gd name="connsiteX2" fmla="*/ 434179 w 3900668"/>
                <a:gd name="connsiteY2" fmla="*/ 553599 h 1462793"/>
                <a:gd name="connsiteX3" fmla="*/ 704898 w 3900668"/>
                <a:gd name="connsiteY3" fmla="*/ 11004 h 1462793"/>
                <a:gd name="connsiteX4" fmla="*/ 810228 w 3900668"/>
                <a:gd name="connsiteY4" fmla="*/ 1109570 h 1462793"/>
                <a:gd name="connsiteX5" fmla="*/ 925975 w 3900668"/>
                <a:gd name="connsiteY5" fmla="*/ 1352638 h 1462793"/>
                <a:gd name="connsiteX6" fmla="*/ 1215342 w 3900668"/>
                <a:gd name="connsiteY6" fmla="*/ 669732 h 1462793"/>
                <a:gd name="connsiteX7" fmla="*/ 1377387 w 3900668"/>
                <a:gd name="connsiteY7" fmla="*/ 819689 h 1462793"/>
                <a:gd name="connsiteX8" fmla="*/ 1597306 w 3900668"/>
                <a:gd name="connsiteY8" fmla="*/ 703427 h 1462793"/>
                <a:gd name="connsiteX9" fmla="*/ 1875099 w 3900668"/>
                <a:gd name="connsiteY9" fmla="*/ 1456811 h 1462793"/>
                <a:gd name="connsiteX10" fmla="*/ 2164466 w 3900668"/>
                <a:gd name="connsiteY10" fmla="*/ 229894 h 1462793"/>
                <a:gd name="connsiteX11" fmla="*/ 2291787 w 3900668"/>
                <a:gd name="connsiteY11" fmla="*/ 993823 h 1462793"/>
                <a:gd name="connsiteX12" fmla="*/ 2569580 w 3900668"/>
                <a:gd name="connsiteY12" fmla="*/ 692882 h 1462793"/>
                <a:gd name="connsiteX13" fmla="*/ 2812648 w 3900668"/>
                <a:gd name="connsiteY13" fmla="*/ 1364213 h 1462793"/>
                <a:gd name="connsiteX14" fmla="*/ 2916820 w 3900668"/>
                <a:gd name="connsiteY14" fmla="*/ 1097995 h 1462793"/>
                <a:gd name="connsiteX15" fmla="*/ 3044142 w 3900668"/>
                <a:gd name="connsiteY15" fmla="*/ 1306340 h 1462793"/>
                <a:gd name="connsiteX16" fmla="*/ 3368233 w 3900668"/>
                <a:gd name="connsiteY16" fmla="*/ 750755 h 1462793"/>
                <a:gd name="connsiteX17" fmla="*/ 3495554 w 3900668"/>
                <a:gd name="connsiteY17" fmla="*/ 1005398 h 1462793"/>
                <a:gd name="connsiteX18" fmla="*/ 3773347 w 3900668"/>
                <a:gd name="connsiteY18" fmla="*/ 588709 h 1462793"/>
                <a:gd name="connsiteX19" fmla="*/ 3900668 w 3900668"/>
                <a:gd name="connsiteY19" fmla="*/ 1040122 h 146279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135298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97095 w 3900668"/>
                <a:gd name="connsiteY5" fmla="*/ 72306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63143">
                  <a:moveTo>
                    <a:pt x="0" y="704806"/>
                  </a:moveTo>
                  <a:cubicBezTo>
                    <a:pt x="7716" y="745317"/>
                    <a:pt x="8660" y="729949"/>
                    <a:pt x="81023" y="704806"/>
                  </a:cubicBezTo>
                  <a:cubicBezTo>
                    <a:pt x="153386" y="679663"/>
                    <a:pt x="330200" y="669524"/>
                    <a:pt x="434179" y="553949"/>
                  </a:cubicBezTo>
                  <a:cubicBezTo>
                    <a:pt x="538158" y="438374"/>
                    <a:pt x="645610" y="-83001"/>
                    <a:pt x="704898" y="11354"/>
                  </a:cubicBezTo>
                  <a:cubicBezTo>
                    <a:pt x="764186" y="105709"/>
                    <a:pt x="741209" y="1001461"/>
                    <a:pt x="789908" y="1120080"/>
                  </a:cubicBezTo>
                  <a:cubicBezTo>
                    <a:pt x="838607" y="1238699"/>
                    <a:pt x="927883" y="748961"/>
                    <a:pt x="997095" y="723068"/>
                  </a:cubicBezTo>
                  <a:cubicBezTo>
                    <a:pt x="1066307" y="697175"/>
                    <a:pt x="1141800" y="948560"/>
                    <a:pt x="1205182" y="964722"/>
                  </a:cubicBezTo>
                  <a:cubicBezTo>
                    <a:pt x="1268564" y="980884"/>
                    <a:pt x="1312033" y="863530"/>
                    <a:pt x="1377387" y="820039"/>
                  </a:cubicBezTo>
                  <a:cubicBezTo>
                    <a:pt x="1442741" y="776548"/>
                    <a:pt x="1514354" y="597590"/>
                    <a:pt x="1597306" y="703777"/>
                  </a:cubicBezTo>
                  <a:cubicBezTo>
                    <a:pt x="1680258" y="809964"/>
                    <a:pt x="1780572" y="1536083"/>
                    <a:pt x="1875099" y="1457161"/>
                  </a:cubicBezTo>
                  <a:cubicBezTo>
                    <a:pt x="1969626" y="1378239"/>
                    <a:pt x="2079778" y="353129"/>
                    <a:pt x="2164466" y="230244"/>
                  </a:cubicBezTo>
                  <a:cubicBezTo>
                    <a:pt x="2249154" y="107359"/>
                    <a:pt x="2319095" y="561409"/>
                    <a:pt x="2383227" y="719853"/>
                  </a:cubicBezTo>
                  <a:cubicBezTo>
                    <a:pt x="2447359" y="878297"/>
                    <a:pt x="2484463" y="1154740"/>
                    <a:pt x="2549260" y="1180912"/>
                  </a:cubicBezTo>
                  <a:cubicBezTo>
                    <a:pt x="2614057" y="1207084"/>
                    <a:pt x="2710748" y="890644"/>
                    <a:pt x="2772008" y="876883"/>
                  </a:cubicBezTo>
                  <a:cubicBezTo>
                    <a:pt x="2833268" y="863122"/>
                    <a:pt x="2862998" y="1079204"/>
                    <a:pt x="2916820" y="1098345"/>
                  </a:cubicBezTo>
                  <a:cubicBezTo>
                    <a:pt x="2970642" y="1117486"/>
                    <a:pt x="3019707" y="1007270"/>
                    <a:pt x="3094942" y="991730"/>
                  </a:cubicBezTo>
                  <a:cubicBezTo>
                    <a:pt x="3170178" y="976190"/>
                    <a:pt x="3298078" y="1107755"/>
                    <a:pt x="3368233" y="1005105"/>
                  </a:cubicBezTo>
                  <a:cubicBezTo>
                    <a:pt x="3438388" y="902455"/>
                    <a:pt x="3456822" y="352036"/>
                    <a:pt x="3515874" y="375828"/>
                  </a:cubicBezTo>
                  <a:cubicBezTo>
                    <a:pt x="3574926" y="399620"/>
                    <a:pt x="3658415" y="1037085"/>
                    <a:pt x="3722547" y="1147859"/>
                  </a:cubicBezTo>
                  <a:cubicBezTo>
                    <a:pt x="3786679" y="1258633"/>
                    <a:pt x="3870767" y="817659"/>
                    <a:pt x="3900668" y="1040472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圓角矩形 227"/>
            <p:cNvSpPr/>
            <p:nvPr/>
          </p:nvSpPr>
          <p:spPr>
            <a:xfrm>
              <a:off x="12843021" y="250984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Enhanced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29" name="直線單箭頭接點 26"/>
            <p:cNvCxnSpPr>
              <a:stCxn id="225" idx="0"/>
            </p:cNvCxnSpPr>
            <p:nvPr/>
          </p:nvCxnSpPr>
          <p:spPr>
            <a:xfrm flipV="1">
              <a:off x="14352991" y="5021258"/>
              <a:ext cx="0" cy="45212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圓角矩形 103"/>
            <p:cNvSpPr/>
            <p:nvPr/>
          </p:nvSpPr>
          <p:spPr>
            <a:xfrm>
              <a:off x="3523304" y="10686442"/>
              <a:ext cx="5662023" cy="1851950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5" name="圓角矩形 114"/>
            <p:cNvSpPr/>
            <p:nvPr/>
          </p:nvSpPr>
          <p:spPr>
            <a:xfrm>
              <a:off x="2457904" y="11027749"/>
              <a:ext cx="106540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r>
                <a:rPr lang="en-US" altLang="zh-TW" sz="1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×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9" name="圓角矩形 128"/>
            <p:cNvSpPr/>
            <p:nvPr/>
          </p:nvSpPr>
          <p:spPr>
            <a:xfrm>
              <a:off x="16738451" y="11026106"/>
              <a:ext cx="106540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r>
                <a:rPr lang="en-US" altLang="zh-TW" sz="1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×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97" name="直線單箭頭接點 26"/>
            <p:cNvCxnSpPr>
              <a:stCxn id="188" idx="3"/>
              <a:endCxn id="194" idx="1"/>
            </p:cNvCxnSpPr>
            <p:nvPr/>
          </p:nvCxnSpPr>
          <p:spPr>
            <a:xfrm rot="5400000" flipH="1" flipV="1">
              <a:off x="10205173" y="10991087"/>
              <a:ext cx="3169501" cy="829229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98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4849857" y="2977209"/>
            <a:ext cx="9846192" cy="11127698"/>
            <a:chOff x="4849857" y="2977209"/>
            <a:chExt cx="9846192" cy="11127698"/>
          </a:xfrm>
        </p:grpSpPr>
        <p:sp>
          <p:nvSpPr>
            <p:cNvPr id="38" name="圓角矩形 37"/>
            <p:cNvSpPr/>
            <p:nvPr/>
          </p:nvSpPr>
          <p:spPr>
            <a:xfrm>
              <a:off x="4849857" y="5139158"/>
              <a:ext cx="9846192" cy="6944295"/>
            </a:xfrm>
            <a:prstGeom prst="roundRect">
              <a:avLst>
                <a:gd name="adj" fmla="val 6228"/>
              </a:avLst>
            </a:prstGeom>
            <a:solidFill>
              <a:schemeClr val="accent4">
                <a:alpha val="12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7" name="圓角矩形 66"/>
            <p:cNvSpPr/>
            <p:nvPr/>
          </p:nvSpPr>
          <p:spPr>
            <a:xfrm>
              <a:off x="6013173" y="9909767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MHA 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68" name="直線單箭頭接點 26"/>
            <p:cNvCxnSpPr>
              <a:stCxn id="117" idx="0"/>
              <a:endCxn id="67" idx="3"/>
            </p:cNvCxnSpPr>
            <p:nvPr/>
          </p:nvCxnSpPr>
          <p:spPr>
            <a:xfrm rot="16200000" flipV="1">
              <a:off x="9568356" y="10227420"/>
              <a:ext cx="1823467" cy="2587984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26"/>
            <p:cNvCxnSpPr>
              <a:stCxn id="67" idx="0"/>
              <a:endCxn id="59" idx="2"/>
            </p:cNvCxnSpPr>
            <p:nvPr/>
          </p:nvCxnSpPr>
          <p:spPr>
            <a:xfrm flipV="1">
              <a:off x="7599635" y="9523448"/>
              <a:ext cx="0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圓角矩形 88"/>
            <p:cNvSpPr/>
            <p:nvPr/>
          </p:nvSpPr>
          <p:spPr>
            <a:xfrm>
              <a:off x="10192356" y="6604601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8BC167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96" name="直線單箭頭接點 26"/>
            <p:cNvCxnSpPr>
              <a:stCxn id="99" idx="0"/>
              <a:endCxn id="67" idx="2"/>
            </p:cNvCxnSpPr>
            <p:nvPr/>
          </p:nvCxnSpPr>
          <p:spPr>
            <a:xfrm flipV="1">
              <a:off x="7599634" y="11309588"/>
              <a:ext cx="1" cy="109231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圓角矩形 98"/>
            <p:cNvSpPr/>
            <p:nvPr/>
          </p:nvSpPr>
          <p:spPr>
            <a:xfrm>
              <a:off x="6148007" y="12401902"/>
              <a:ext cx="2903253" cy="170300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1" name="直線單箭頭接點 26"/>
            <p:cNvCxnSpPr>
              <a:stCxn id="117" idx="0"/>
              <a:endCxn id="89" idx="2"/>
            </p:cNvCxnSpPr>
            <p:nvPr/>
          </p:nvCxnSpPr>
          <p:spPr>
            <a:xfrm flipV="1">
              <a:off x="11774081" y="8004422"/>
              <a:ext cx="4737" cy="4428723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26"/>
            <p:cNvCxnSpPr>
              <a:endCxn id="87" idx="3"/>
            </p:cNvCxnSpPr>
            <p:nvPr/>
          </p:nvCxnSpPr>
          <p:spPr>
            <a:xfrm rot="5400000" flipH="1" flipV="1">
              <a:off x="9287272" y="8360138"/>
              <a:ext cx="6564818" cy="1581725"/>
            </a:xfrm>
            <a:prstGeom prst="bentConnector4">
              <a:avLst>
                <a:gd name="adj1" fmla="val 59408"/>
                <a:gd name="adj2" fmla="val 142073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26"/>
            <p:cNvCxnSpPr>
              <a:stCxn id="99" idx="0"/>
              <a:endCxn id="59" idx="1"/>
            </p:cNvCxnSpPr>
            <p:nvPr/>
          </p:nvCxnSpPr>
          <p:spPr>
            <a:xfrm rot="16200000" flipV="1">
              <a:off x="5192332" y="9994599"/>
              <a:ext cx="3228145" cy="1586461"/>
            </a:xfrm>
            <a:prstGeom prst="bentConnector4">
              <a:avLst>
                <a:gd name="adj1" fmla="val 20350"/>
                <a:gd name="adj2" fmla="val 138745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圓角矩形 56"/>
            <p:cNvSpPr/>
            <p:nvPr/>
          </p:nvSpPr>
          <p:spPr>
            <a:xfrm>
              <a:off x="6007535" y="6604601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21C5FF">
                <a:alpha val="71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Feed Forward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9" name="圓角矩形 58"/>
            <p:cNvSpPr/>
            <p:nvPr/>
          </p:nvSpPr>
          <p:spPr>
            <a:xfrm>
              <a:off x="6013173" y="8824065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64" name="直線單箭頭接點 26"/>
            <p:cNvCxnSpPr>
              <a:stCxn id="59" idx="0"/>
              <a:endCxn id="57" idx="2"/>
            </p:cNvCxnSpPr>
            <p:nvPr/>
          </p:nvCxnSpPr>
          <p:spPr>
            <a:xfrm flipH="1" flipV="1">
              <a:off x="7593997" y="8004422"/>
              <a:ext cx="5638" cy="819643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圓角矩形 76"/>
            <p:cNvSpPr/>
            <p:nvPr/>
          </p:nvSpPr>
          <p:spPr>
            <a:xfrm>
              <a:off x="6007535" y="5550143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78" name="直線單箭頭接點 26"/>
            <p:cNvCxnSpPr/>
            <p:nvPr/>
          </p:nvCxnSpPr>
          <p:spPr>
            <a:xfrm flipV="1">
              <a:off x="7593997" y="6218282"/>
              <a:ext cx="0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26"/>
            <p:cNvCxnSpPr>
              <a:stCxn id="59" idx="0"/>
              <a:endCxn id="77" idx="1"/>
            </p:cNvCxnSpPr>
            <p:nvPr/>
          </p:nvCxnSpPr>
          <p:spPr>
            <a:xfrm rot="16200000" flipV="1">
              <a:off x="5341470" y="6565900"/>
              <a:ext cx="2924230" cy="1592100"/>
            </a:xfrm>
            <a:prstGeom prst="bentConnector4">
              <a:avLst>
                <a:gd name="adj1" fmla="val 12751"/>
                <a:gd name="adj2" fmla="val 140203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/>
            <p:cNvSpPr/>
            <p:nvPr/>
          </p:nvSpPr>
          <p:spPr>
            <a:xfrm>
              <a:off x="10187620" y="5518899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8" name="直線單箭頭接點 26"/>
            <p:cNvCxnSpPr>
              <a:stCxn id="89" idx="0"/>
              <a:endCxn id="87" idx="2"/>
            </p:cNvCxnSpPr>
            <p:nvPr/>
          </p:nvCxnSpPr>
          <p:spPr>
            <a:xfrm flipH="1" flipV="1">
              <a:off x="11774082" y="6218282"/>
              <a:ext cx="4736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26"/>
            <p:cNvCxnSpPr>
              <a:stCxn id="77" idx="0"/>
              <a:endCxn id="105" idx="2"/>
            </p:cNvCxnSpPr>
            <p:nvPr/>
          </p:nvCxnSpPr>
          <p:spPr>
            <a:xfrm flipV="1">
              <a:off x="7593997" y="4592781"/>
              <a:ext cx="900" cy="95736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26"/>
            <p:cNvCxnSpPr>
              <a:stCxn id="87" idx="0"/>
              <a:endCxn id="106" idx="2"/>
            </p:cNvCxnSpPr>
            <p:nvPr/>
          </p:nvCxnSpPr>
          <p:spPr>
            <a:xfrm flipV="1">
              <a:off x="11774082" y="4651775"/>
              <a:ext cx="0" cy="86712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圓角矩形 104"/>
            <p:cNvSpPr/>
            <p:nvPr/>
          </p:nvSpPr>
          <p:spPr>
            <a:xfrm>
              <a:off x="6143270" y="2977209"/>
              <a:ext cx="2903253" cy="161557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+1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6" name="圓角矩形 105"/>
            <p:cNvSpPr/>
            <p:nvPr/>
          </p:nvSpPr>
          <p:spPr>
            <a:xfrm>
              <a:off x="10065586" y="2980013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n+1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7" name="圓角矩形 116"/>
            <p:cNvSpPr/>
            <p:nvPr/>
          </p:nvSpPr>
          <p:spPr>
            <a:xfrm>
              <a:off x="10065585" y="12433145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0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群組 162"/>
          <p:cNvGrpSpPr/>
          <p:nvPr/>
        </p:nvGrpSpPr>
        <p:grpSpPr>
          <a:xfrm>
            <a:off x="6369100" y="2996252"/>
            <a:ext cx="8326948" cy="11108655"/>
            <a:chOff x="6369100" y="2996252"/>
            <a:chExt cx="8326948" cy="11108655"/>
          </a:xfrm>
        </p:grpSpPr>
        <p:sp>
          <p:nvSpPr>
            <p:cNvPr id="38" name="圓角矩形 37"/>
            <p:cNvSpPr/>
            <p:nvPr/>
          </p:nvSpPr>
          <p:spPr>
            <a:xfrm>
              <a:off x="9159239" y="5137132"/>
              <a:ext cx="5536809" cy="7051010"/>
            </a:xfrm>
            <a:prstGeom prst="roundRect">
              <a:avLst>
                <a:gd name="adj" fmla="val 6228"/>
              </a:avLst>
            </a:prstGeom>
            <a:solidFill>
              <a:srgbClr val="B482DA">
                <a:alpha val="12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7" name="圓角矩形 66"/>
            <p:cNvSpPr/>
            <p:nvPr/>
          </p:nvSpPr>
          <p:spPr>
            <a:xfrm>
              <a:off x="10187620" y="10211205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MHA 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6" name="直線單箭頭接點 26"/>
            <p:cNvCxnSpPr>
              <a:stCxn id="67" idx="0"/>
              <a:endCxn id="59" idx="2"/>
            </p:cNvCxnSpPr>
            <p:nvPr/>
          </p:nvCxnSpPr>
          <p:spPr>
            <a:xfrm flipH="1" flipV="1">
              <a:off x="11774080" y="9807461"/>
              <a:ext cx="2" cy="40374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圓角矩形 88"/>
            <p:cNvSpPr/>
            <p:nvPr/>
          </p:nvSpPr>
          <p:spPr>
            <a:xfrm>
              <a:off x="10192356" y="6604601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8BC167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9" name="圓角矩形 98"/>
            <p:cNvSpPr/>
            <p:nvPr/>
          </p:nvSpPr>
          <p:spPr>
            <a:xfrm>
              <a:off x="6369100" y="12401903"/>
              <a:ext cx="2903253" cy="1200578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</p:txBody>
        </p:sp>
        <p:cxnSp>
          <p:nvCxnSpPr>
            <p:cNvPr id="101" name="直線單箭頭接點 26"/>
            <p:cNvCxnSpPr>
              <a:stCxn id="117" idx="0"/>
              <a:endCxn id="67" idx="2"/>
            </p:cNvCxnSpPr>
            <p:nvPr/>
          </p:nvCxnSpPr>
          <p:spPr>
            <a:xfrm flipV="1">
              <a:off x="11774081" y="11611026"/>
              <a:ext cx="1" cy="8221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26"/>
            <p:cNvCxnSpPr>
              <a:stCxn id="99" idx="0"/>
              <a:endCxn id="67" idx="1"/>
            </p:cNvCxnSpPr>
            <p:nvPr/>
          </p:nvCxnSpPr>
          <p:spPr>
            <a:xfrm rot="5400000" flipH="1" flipV="1">
              <a:off x="8258780" y="10473064"/>
              <a:ext cx="1490787" cy="2366893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圓角矩形 58"/>
            <p:cNvSpPr/>
            <p:nvPr/>
          </p:nvSpPr>
          <p:spPr>
            <a:xfrm>
              <a:off x="10187618" y="9108078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64" name="直線單箭頭接點 26"/>
            <p:cNvCxnSpPr>
              <a:stCxn id="59" idx="0"/>
              <a:endCxn id="89" idx="2"/>
            </p:cNvCxnSpPr>
            <p:nvPr/>
          </p:nvCxnSpPr>
          <p:spPr>
            <a:xfrm flipV="1">
              <a:off x="11774080" y="8004422"/>
              <a:ext cx="4738" cy="110365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/>
            <p:cNvSpPr/>
            <p:nvPr/>
          </p:nvSpPr>
          <p:spPr>
            <a:xfrm>
              <a:off x="10187620" y="5518899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8" name="直線單箭頭接點 26"/>
            <p:cNvCxnSpPr>
              <a:stCxn id="89" idx="0"/>
              <a:endCxn id="87" idx="2"/>
            </p:cNvCxnSpPr>
            <p:nvPr/>
          </p:nvCxnSpPr>
          <p:spPr>
            <a:xfrm flipH="1" flipV="1">
              <a:off x="11774082" y="6218282"/>
              <a:ext cx="4736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26"/>
            <p:cNvCxnSpPr>
              <a:stCxn id="87" idx="0"/>
              <a:endCxn id="106" idx="2"/>
            </p:cNvCxnSpPr>
            <p:nvPr/>
          </p:nvCxnSpPr>
          <p:spPr>
            <a:xfrm flipV="1">
              <a:off x="11774082" y="4668014"/>
              <a:ext cx="0" cy="850885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圓角矩形 105"/>
            <p:cNvSpPr/>
            <p:nvPr/>
          </p:nvSpPr>
          <p:spPr>
            <a:xfrm>
              <a:off x="10065586" y="2996252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n+1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7" name="圓角矩形 116"/>
            <p:cNvSpPr/>
            <p:nvPr/>
          </p:nvSpPr>
          <p:spPr>
            <a:xfrm>
              <a:off x="10065585" y="12433145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43" name="直線單箭頭接點 26"/>
            <p:cNvCxnSpPr>
              <a:stCxn id="59" idx="0"/>
              <a:endCxn id="87" idx="3"/>
            </p:cNvCxnSpPr>
            <p:nvPr/>
          </p:nvCxnSpPr>
          <p:spPr>
            <a:xfrm rot="5400000" flipH="1" flipV="1">
              <a:off x="10947569" y="6695103"/>
              <a:ext cx="3239487" cy="1586464"/>
            </a:xfrm>
            <a:prstGeom prst="bentConnector4">
              <a:avLst>
                <a:gd name="adj1" fmla="val 20664"/>
                <a:gd name="adj2" fmla="val 129001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26"/>
            <p:cNvCxnSpPr>
              <a:stCxn id="117" idx="0"/>
              <a:endCxn id="59" idx="3"/>
            </p:cNvCxnSpPr>
            <p:nvPr/>
          </p:nvCxnSpPr>
          <p:spPr>
            <a:xfrm rot="5400000" flipH="1" flipV="1">
              <a:off x="11079624" y="10152228"/>
              <a:ext cx="2975375" cy="1586461"/>
            </a:xfrm>
            <a:prstGeom prst="bentConnector4">
              <a:avLst>
                <a:gd name="adj1" fmla="val 15337"/>
                <a:gd name="adj2" fmla="val 130460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59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圓角矩形 157"/>
          <p:cNvSpPr/>
          <p:nvPr/>
        </p:nvSpPr>
        <p:spPr>
          <a:xfrm>
            <a:off x="5299595" y="5489464"/>
            <a:ext cx="18745200" cy="18867120"/>
          </a:xfrm>
          <a:prstGeom prst="roundRect">
            <a:avLst>
              <a:gd name="adj" fmla="val 8100"/>
            </a:avLst>
          </a:prstGeom>
          <a:solidFill>
            <a:srgbClr val="282828"/>
          </a:solidFill>
          <a:ln w="63500">
            <a:solidFill>
              <a:srgbClr val="FFE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SauceCodePro Nerd Font" panose="020B0509030403020204" pitchFamily="49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1972630" y="1270731"/>
            <a:ext cx="16834980" cy="17252293"/>
            <a:chOff x="1972630" y="1270731"/>
            <a:chExt cx="16834980" cy="17252293"/>
          </a:xfrm>
        </p:grpSpPr>
        <p:grpSp>
          <p:nvGrpSpPr>
            <p:cNvPr id="59" name="群組 58"/>
            <p:cNvGrpSpPr/>
            <p:nvPr/>
          </p:nvGrpSpPr>
          <p:grpSpPr>
            <a:xfrm>
              <a:off x="2870906" y="1270731"/>
              <a:ext cx="6301724" cy="6306547"/>
              <a:chOff x="3492660" y="3002304"/>
              <a:chExt cx="6301724" cy="6306547"/>
            </a:xfrm>
          </p:grpSpPr>
          <p:sp>
            <p:nvSpPr>
              <p:cNvPr id="60" name="立方體 59"/>
              <p:cNvSpPr/>
              <p:nvPr/>
            </p:nvSpPr>
            <p:spPr>
              <a:xfrm>
                <a:off x="3492660" y="5708851"/>
                <a:ext cx="3600000" cy="3600000"/>
              </a:xfrm>
              <a:prstGeom prst="cub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立方體 60"/>
              <p:cNvSpPr/>
              <p:nvPr/>
            </p:nvSpPr>
            <p:spPr>
              <a:xfrm>
                <a:off x="6194384" y="5708851"/>
                <a:ext cx="3600000" cy="3600000"/>
              </a:xfrm>
              <a:prstGeom prst="cube">
                <a:avLst/>
              </a:prstGeom>
              <a:solidFill>
                <a:schemeClr val="accent4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立方體 61"/>
              <p:cNvSpPr/>
              <p:nvPr/>
            </p:nvSpPr>
            <p:spPr>
              <a:xfrm>
                <a:off x="3492660" y="3002304"/>
                <a:ext cx="3600000" cy="3600000"/>
              </a:xfrm>
              <a:prstGeom prst="cube">
                <a:avLst/>
              </a:prstGeom>
              <a:solidFill>
                <a:srgbClr val="8BC167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立方體 62"/>
              <p:cNvSpPr/>
              <p:nvPr/>
            </p:nvSpPr>
            <p:spPr>
              <a:xfrm>
                <a:off x="6194384" y="3002304"/>
                <a:ext cx="3600000" cy="3600000"/>
              </a:xfrm>
              <a:prstGeom prst="cube">
                <a:avLst/>
              </a:prstGeom>
              <a:solidFill>
                <a:srgbClr val="FF0066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4" name="立方體 63"/>
            <p:cNvSpPr/>
            <p:nvPr/>
          </p:nvSpPr>
          <p:spPr>
            <a:xfrm>
              <a:off x="2182462" y="8938356"/>
              <a:ext cx="3600000" cy="3600000"/>
            </a:xfrm>
            <a:prstGeom prst="cube">
              <a:avLst/>
            </a:prstGeom>
            <a:solidFill>
              <a:srgbClr val="8BC167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0" name="群組 69"/>
            <p:cNvGrpSpPr/>
            <p:nvPr/>
          </p:nvGrpSpPr>
          <p:grpSpPr>
            <a:xfrm>
              <a:off x="7132885" y="9978036"/>
              <a:ext cx="2521200" cy="2560320"/>
              <a:chOff x="1188600" y="9446760"/>
              <a:chExt cx="2521200" cy="2560320"/>
            </a:xfrm>
            <a:solidFill>
              <a:srgbClr val="8BC167"/>
            </a:solidFill>
          </p:grpSpPr>
          <p:sp>
            <p:nvSpPr>
              <p:cNvPr id="110" name="圓角矩形 109"/>
              <p:cNvSpPr/>
              <p:nvPr/>
            </p:nvSpPr>
            <p:spPr>
              <a:xfrm>
                <a:off x="1188600" y="944676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1" name="圓角矩形 110"/>
              <p:cNvSpPr/>
              <p:nvPr/>
            </p:nvSpPr>
            <p:spPr>
              <a:xfrm>
                <a:off x="1188600" y="981252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2" name="圓角矩形 111"/>
              <p:cNvSpPr/>
              <p:nvPr/>
            </p:nvSpPr>
            <p:spPr>
              <a:xfrm>
                <a:off x="1188600" y="1017828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3" name="圓角矩形 112"/>
              <p:cNvSpPr/>
              <p:nvPr/>
            </p:nvSpPr>
            <p:spPr>
              <a:xfrm>
                <a:off x="1188600" y="1054404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4" name="圓角矩形 113"/>
              <p:cNvSpPr/>
              <p:nvPr/>
            </p:nvSpPr>
            <p:spPr>
              <a:xfrm>
                <a:off x="1188600" y="1090980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5" name="圓角矩形 114"/>
              <p:cNvSpPr/>
              <p:nvPr/>
            </p:nvSpPr>
            <p:spPr>
              <a:xfrm>
                <a:off x="1188600" y="1127556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6" name="圓角矩形 115"/>
              <p:cNvSpPr/>
              <p:nvPr/>
            </p:nvSpPr>
            <p:spPr>
              <a:xfrm>
                <a:off x="1188600" y="1164132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85" name="直線單箭頭接點 26"/>
            <p:cNvCxnSpPr>
              <a:stCxn id="64" idx="4"/>
              <a:endCxn id="113" idx="1"/>
            </p:cNvCxnSpPr>
            <p:nvPr/>
          </p:nvCxnSpPr>
          <p:spPr>
            <a:xfrm>
              <a:off x="4882462" y="11188356"/>
              <a:ext cx="2250423" cy="69840"/>
            </a:xfrm>
            <a:prstGeom prst="straightConnector1">
              <a:avLst/>
            </a:prstGeom>
            <a:ln w="1270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立方體 127"/>
            <p:cNvSpPr/>
            <p:nvPr/>
          </p:nvSpPr>
          <p:spPr>
            <a:xfrm>
              <a:off x="11072195" y="8886567"/>
              <a:ext cx="3600000" cy="3600000"/>
            </a:xfrm>
            <a:prstGeom prst="cube">
              <a:avLst/>
            </a:prstGeom>
            <a:solidFill>
              <a:srgbClr val="FF0066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9" name="群組 128"/>
            <p:cNvGrpSpPr/>
            <p:nvPr/>
          </p:nvGrpSpPr>
          <p:grpSpPr>
            <a:xfrm>
              <a:off x="16022618" y="9926247"/>
              <a:ext cx="2521200" cy="2560320"/>
              <a:chOff x="1188600" y="9446760"/>
              <a:chExt cx="2521200" cy="2560320"/>
            </a:xfrm>
          </p:grpSpPr>
          <p:sp>
            <p:nvSpPr>
              <p:cNvPr id="130" name="圓角矩形 129"/>
              <p:cNvSpPr/>
              <p:nvPr/>
            </p:nvSpPr>
            <p:spPr>
              <a:xfrm>
                <a:off x="1188600" y="944676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1" name="圓角矩形 130"/>
              <p:cNvSpPr/>
              <p:nvPr/>
            </p:nvSpPr>
            <p:spPr>
              <a:xfrm>
                <a:off x="1188600" y="981252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2" name="圓角矩形 131"/>
              <p:cNvSpPr/>
              <p:nvPr/>
            </p:nvSpPr>
            <p:spPr>
              <a:xfrm>
                <a:off x="1188600" y="1017828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>
                <a:off x="1188600" y="1054404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>
                <a:off x="1188600" y="1090980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5" name="圓角矩形 134"/>
              <p:cNvSpPr/>
              <p:nvPr/>
            </p:nvSpPr>
            <p:spPr>
              <a:xfrm>
                <a:off x="1188600" y="1127556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6" name="圓角矩形 135"/>
              <p:cNvSpPr/>
              <p:nvPr/>
            </p:nvSpPr>
            <p:spPr>
              <a:xfrm>
                <a:off x="1188600" y="1164132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137" name="直線單箭頭接點 26"/>
            <p:cNvCxnSpPr>
              <a:stCxn id="128" idx="4"/>
              <a:endCxn id="133" idx="1"/>
            </p:cNvCxnSpPr>
            <p:nvPr/>
          </p:nvCxnSpPr>
          <p:spPr>
            <a:xfrm>
              <a:off x="13772195" y="11136567"/>
              <a:ext cx="2250423" cy="69840"/>
            </a:xfrm>
            <a:prstGeom prst="straightConnector1">
              <a:avLst/>
            </a:prstGeom>
            <a:ln w="1270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立方體 137"/>
            <p:cNvSpPr/>
            <p:nvPr/>
          </p:nvSpPr>
          <p:spPr>
            <a:xfrm>
              <a:off x="1972630" y="14403184"/>
              <a:ext cx="3600000" cy="3600000"/>
            </a:xfrm>
            <a:prstGeom prst="cube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  <p:grpSp>
          <p:nvGrpSpPr>
            <p:cNvPr id="139" name="群組 138"/>
            <p:cNvGrpSpPr/>
            <p:nvPr/>
          </p:nvGrpSpPr>
          <p:grpSpPr>
            <a:xfrm>
              <a:off x="6923053" y="15442864"/>
              <a:ext cx="2521200" cy="2560320"/>
              <a:chOff x="1188600" y="9446760"/>
              <a:chExt cx="2521200" cy="2560320"/>
            </a:xfrm>
            <a:solidFill>
              <a:schemeClr val="accent1"/>
            </a:solidFill>
          </p:grpSpPr>
          <p:sp>
            <p:nvSpPr>
              <p:cNvPr id="140" name="圓角矩形 139"/>
              <p:cNvSpPr/>
              <p:nvPr/>
            </p:nvSpPr>
            <p:spPr>
              <a:xfrm>
                <a:off x="1188600" y="944676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>
                <a:off x="1188600" y="981252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>
                <a:off x="1188600" y="1017828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>
                <a:off x="1188600" y="1054404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4" name="圓角矩形 143"/>
              <p:cNvSpPr/>
              <p:nvPr/>
            </p:nvSpPr>
            <p:spPr>
              <a:xfrm>
                <a:off x="1188600" y="1090980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5" name="圓角矩形 144"/>
              <p:cNvSpPr/>
              <p:nvPr/>
            </p:nvSpPr>
            <p:spPr>
              <a:xfrm>
                <a:off x="1188600" y="1127556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6" name="圓角矩形 145"/>
              <p:cNvSpPr/>
              <p:nvPr/>
            </p:nvSpPr>
            <p:spPr>
              <a:xfrm>
                <a:off x="1188600" y="1164132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147" name="直線單箭頭接點 26"/>
            <p:cNvCxnSpPr>
              <a:stCxn id="138" idx="4"/>
              <a:endCxn id="143" idx="1"/>
            </p:cNvCxnSpPr>
            <p:nvPr/>
          </p:nvCxnSpPr>
          <p:spPr>
            <a:xfrm>
              <a:off x="4672630" y="16653184"/>
              <a:ext cx="2250423" cy="69840"/>
            </a:xfrm>
            <a:prstGeom prst="straightConnector1">
              <a:avLst/>
            </a:prstGeom>
            <a:ln w="1270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立方體 147"/>
            <p:cNvSpPr/>
            <p:nvPr/>
          </p:nvSpPr>
          <p:spPr>
            <a:xfrm>
              <a:off x="11335987" y="14923024"/>
              <a:ext cx="3600000" cy="3600000"/>
            </a:xfrm>
            <a:prstGeom prst="cube">
              <a:avLst/>
            </a:prstGeom>
            <a:solidFill>
              <a:schemeClr val="accent4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9" name="群組 148"/>
            <p:cNvGrpSpPr/>
            <p:nvPr/>
          </p:nvGrpSpPr>
          <p:grpSpPr>
            <a:xfrm>
              <a:off x="16286410" y="15962704"/>
              <a:ext cx="2521200" cy="2560320"/>
              <a:chOff x="1188600" y="9446760"/>
              <a:chExt cx="2521200" cy="2560320"/>
            </a:xfrm>
            <a:solidFill>
              <a:schemeClr val="accent4"/>
            </a:solidFill>
          </p:grpSpPr>
          <p:sp>
            <p:nvSpPr>
              <p:cNvPr id="150" name="圓角矩形 149"/>
              <p:cNvSpPr/>
              <p:nvPr/>
            </p:nvSpPr>
            <p:spPr>
              <a:xfrm>
                <a:off x="1188600" y="944676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1" name="圓角矩形 150"/>
              <p:cNvSpPr/>
              <p:nvPr/>
            </p:nvSpPr>
            <p:spPr>
              <a:xfrm>
                <a:off x="1188600" y="981252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2" name="圓角矩形 151"/>
              <p:cNvSpPr/>
              <p:nvPr/>
            </p:nvSpPr>
            <p:spPr>
              <a:xfrm>
                <a:off x="1188600" y="1017828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3" name="圓角矩形 152"/>
              <p:cNvSpPr/>
              <p:nvPr/>
            </p:nvSpPr>
            <p:spPr>
              <a:xfrm>
                <a:off x="1188600" y="1054404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4" name="圓角矩形 153"/>
              <p:cNvSpPr/>
              <p:nvPr/>
            </p:nvSpPr>
            <p:spPr>
              <a:xfrm>
                <a:off x="1188600" y="1090980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5" name="圓角矩形 154"/>
              <p:cNvSpPr/>
              <p:nvPr/>
            </p:nvSpPr>
            <p:spPr>
              <a:xfrm>
                <a:off x="1188600" y="1127556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6" name="圓角矩形 155"/>
              <p:cNvSpPr/>
              <p:nvPr/>
            </p:nvSpPr>
            <p:spPr>
              <a:xfrm>
                <a:off x="1188600" y="1164132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157" name="直線單箭頭接點 26"/>
            <p:cNvCxnSpPr>
              <a:stCxn id="148" idx="4"/>
              <a:endCxn id="153" idx="1"/>
            </p:cNvCxnSpPr>
            <p:nvPr/>
          </p:nvCxnSpPr>
          <p:spPr>
            <a:xfrm>
              <a:off x="14035987" y="17173024"/>
              <a:ext cx="2250423" cy="69840"/>
            </a:xfrm>
            <a:prstGeom prst="straightConnector1">
              <a:avLst/>
            </a:prstGeom>
            <a:ln w="1270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17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4219575" y="5219700"/>
            <a:ext cx="11369040" cy="8343623"/>
            <a:chOff x="1219200" y="762000"/>
            <a:chExt cx="11369040" cy="8343623"/>
          </a:xfrm>
        </p:grpSpPr>
        <p:sp>
          <p:nvSpPr>
            <p:cNvPr id="136" name="圓角矩形 135"/>
            <p:cNvSpPr/>
            <p:nvPr/>
          </p:nvSpPr>
          <p:spPr>
            <a:xfrm>
              <a:off x="1219200" y="762000"/>
              <a:ext cx="11369040" cy="8343623"/>
            </a:xfrm>
            <a:prstGeom prst="roundRect">
              <a:avLst>
                <a:gd name="adj" fmla="val 8100"/>
              </a:avLst>
            </a:prstGeom>
            <a:solidFill>
              <a:srgbClr val="282828"/>
            </a:solidFill>
            <a:ln w="635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57" name="群組 56"/>
            <p:cNvGrpSpPr/>
            <p:nvPr/>
          </p:nvGrpSpPr>
          <p:grpSpPr>
            <a:xfrm>
              <a:off x="5553221" y="2031148"/>
              <a:ext cx="3267960" cy="4968240"/>
              <a:chOff x="5532120" y="7885680"/>
              <a:chExt cx="3267960" cy="4968240"/>
            </a:xfrm>
          </p:grpSpPr>
          <p:sp>
            <p:nvSpPr>
              <p:cNvPr id="2" name="圓角矩形 1"/>
              <p:cNvSpPr/>
              <p:nvPr/>
            </p:nvSpPr>
            <p:spPr>
              <a:xfrm>
                <a:off x="6072120" y="7885680"/>
                <a:ext cx="2727960" cy="4968240"/>
              </a:xfrm>
              <a:prstGeom prst="roundRect">
                <a:avLst/>
              </a:prstGeom>
              <a:solidFill>
                <a:srgbClr val="282828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" name="圓角矩形 4"/>
              <p:cNvSpPr/>
              <p:nvPr/>
            </p:nvSpPr>
            <p:spPr>
              <a:xfrm>
                <a:off x="6522720" y="9097260"/>
                <a:ext cx="2087880" cy="2545080"/>
              </a:xfrm>
              <a:prstGeom prst="roundRect">
                <a:avLst/>
              </a:prstGeom>
              <a:solidFill>
                <a:srgbClr val="28282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Multi</a:t>
                </a:r>
              </a:p>
              <a:p>
                <a:pPr algn="ctr"/>
                <a:r>
                  <a:rPr lang="en-US" altLang="zh-TW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Head</a:t>
                </a:r>
              </a:p>
              <a:p>
                <a:pPr algn="ctr"/>
                <a:r>
                  <a:rPr lang="en-US" altLang="zh-TW" dirty="0" err="1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Att</a:t>
                </a:r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" name="圓角矩形 3"/>
              <p:cNvSpPr/>
              <p:nvPr/>
            </p:nvSpPr>
            <p:spPr>
              <a:xfrm>
                <a:off x="5532120" y="11341860"/>
                <a:ext cx="1080000" cy="1080000"/>
              </a:xfrm>
              <a:prstGeom prst="roundRect">
                <a:avLst/>
              </a:prstGeom>
              <a:solidFill>
                <a:srgbClr val="282828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</a:t>
                </a:r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" name="圓角矩形 5"/>
              <p:cNvSpPr/>
              <p:nvPr/>
            </p:nvSpPr>
            <p:spPr>
              <a:xfrm>
                <a:off x="5532120" y="9829800"/>
                <a:ext cx="1080000" cy="1080000"/>
              </a:xfrm>
              <a:prstGeom prst="roundRect">
                <a:avLst/>
              </a:prstGeom>
              <a:solidFill>
                <a:srgbClr val="282828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</a:t>
                </a:r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>
              <a:xfrm>
                <a:off x="5532120" y="8317740"/>
                <a:ext cx="1080000" cy="1080000"/>
              </a:xfrm>
              <a:prstGeom prst="roundRect">
                <a:avLst/>
              </a:prstGeom>
              <a:solidFill>
                <a:srgbClr val="282828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Q</a:t>
                </a:r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3" name="群組 2"/>
            <p:cNvGrpSpPr/>
            <p:nvPr/>
          </p:nvGrpSpPr>
          <p:grpSpPr>
            <a:xfrm>
              <a:off x="1876961" y="2463208"/>
              <a:ext cx="2521200" cy="1463040"/>
              <a:chOff x="1003560" y="6629400"/>
              <a:chExt cx="2521200" cy="1463040"/>
            </a:xfrm>
          </p:grpSpPr>
          <p:sp>
            <p:nvSpPr>
              <p:cNvPr id="11" name="圓角矩形 10"/>
              <p:cNvSpPr/>
              <p:nvPr/>
            </p:nvSpPr>
            <p:spPr>
              <a:xfrm>
                <a:off x="1003560" y="6629400"/>
                <a:ext cx="2521200" cy="365760"/>
              </a:xfrm>
              <a:prstGeom prst="roundRect">
                <a:avLst/>
              </a:prstGeom>
              <a:solidFill>
                <a:srgbClr val="21C5FF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" name="圓角矩形 12"/>
              <p:cNvSpPr/>
              <p:nvPr/>
            </p:nvSpPr>
            <p:spPr>
              <a:xfrm>
                <a:off x="1003560" y="6995160"/>
                <a:ext cx="2521200" cy="365760"/>
              </a:xfrm>
              <a:prstGeom prst="roundRect">
                <a:avLst/>
              </a:prstGeom>
              <a:solidFill>
                <a:srgbClr val="21C5FF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" name="圓角矩形 13"/>
              <p:cNvSpPr/>
              <p:nvPr/>
            </p:nvSpPr>
            <p:spPr>
              <a:xfrm>
                <a:off x="1003560" y="7360920"/>
                <a:ext cx="2521200" cy="365760"/>
              </a:xfrm>
              <a:prstGeom prst="roundRect">
                <a:avLst/>
              </a:prstGeom>
              <a:solidFill>
                <a:srgbClr val="21C5FF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" name="圓角矩形 14"/>
              <p:cNvSpPr/>
              <p:nvPr/>
            </p:nvSpPr>
            <p:spPr>
              <a:xfrm>
                <a:off x="1003560" y="7726680"/>
                <a:ext cx="2521200" cy="365760"/>
              </a:xfrm>
              <a:prstGeom prst="roundRect">
                <a:avLst/>
              </a:prstGeom>
              <a:solidFill>
                <a:srgbClr val="21C5FF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" name="圓角矩形 9"/>
              <p:cNvSpPr/>
              <p:nvPr/>
            </p:nvSpPr>
            <p:spPr>
              <a:xfrm>
                <a:off x="1188600" y="6990840"/>
                <a:ext cx="2151120" cy="735840"/>
              </a:xfrm>
              <a:prstGeom prst="roundRect">
                <a:avLst/>
              </a:prstGeom>
              <a:solidFill>
                <a:srgbClr val="21C5FF"/>
              </a:solidFill>
              <a:ln w="63500"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rgbClr val="282828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Memory</a:t>
                </a:r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25" name="群組 24"/>
            <p:cNvGrpSpPr/>
            <p:nvPr/>
          </p:nvGrpSpPr>
          <p:grpSpPr>
            <a:xfrm>
              <a:off x="1876961" y="5487328"/>
              <a:ext cx="2521200" cy="2560320"/>
              <a:chOff x="1188600" y="9446760"/>
              <a:chExt cx="2521200" cy="2560320"/>
            </a:xfrm>
          </p:grpSpPr>
          <p:sp>
            <p:nvSpPr>
              <p:cNvPr id="17" name="圓角矩形 16"/>
              <p:cNvSpPr/>
              <p:nvPr/>
            </p:nvSpPr>
            <p:spPr>
              <a:xfrm>
                <a:off x="1188600" y="944676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1188600" y="981252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1188600" y="1017828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" name="圓角矩形 19"/>
              <p:cNvSpPr/>
              <p:nvPr/>
            </p:nvSpPr>
            <p:spPr>
              <a:xfrm>
                <a:off x="1188600" y="1054404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" name="圓角矩形 21"/>
              <p:cNvSpPr/>
              <p:nvPr/>
            </p:nvSpPr>
            <p:spPr>
              <a:xfrm>
                <a:off x="1188600" y="1090980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3" name="圓角矩形 22"/>
              <p:cNvSpPr/>
              <p:nvPr/>
            </p:nvSpPr>
            <p:spPr>
              <a:xfrm>
                <a:off x="1188600" y="1127556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" name="圓角矩形 23"/>
              <p:cNvSpPr/>
              <p:nvPr/>
            </p:nvSpPr>
            <p:spPr>
              <a:xfrm>
                <a:off x="1188600" y="1164132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" name="圓角矩形 20"/>
              <p:cNvSpPr/>
              <p:nvPr/>
            </p:nvSpPr>
            <p:spPr>
              <a:xfrm>
                <a:off x="2073660" y="10356840"/>
                <a:ext cx="751080" cy="735840"/>
              </a:xfrm>
              <a:prstGeom prst="roundRect">
                <a:avLst/>
              </a:prstGeom>
              <a:solidFill>
                <a:srgbClr val="FF0066"/>
              </a:solidFill>
              <a:ln w="63500"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rgbClr val="282828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X</a:t>
                </a:r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27" name="直線單箭頭接點 26"/>
            <p:cNvCxnSpPr>
              <a:stCxn id="20" idx="3"/>
              <a:endCxn id="4" idx="1"/>
            </p:cNvCxnSpPr>
            <p:nvPr/>
          </p:nvCxnSpPr>
          <p:spPr>
            <a:xfrm flipV="1">
              <a:off x="4398161" y="6027328"/>
              <a:ext cx="1155060" cy="740160"/>
            </a:xfrm>
            <a:prstGeom prst="bentConnector3">
              <a:avLst>
                <a:gd name="adj1" fmla="val 39445"/>
              </a:avLst>
            </a:prstGeom>
            <a:ln w="1270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6"/>
            <p:cNvCxnSpPr>
              <a:stCxn id="20" idx="3"/>
              <a:endCxn id="6" idx="1"/>
            </p:cNvCxnSpPr>
            <p:nvPr/>
          </p:nvCxnSpPr>
          <p:spPr>
            <a:xfrm flipV="1">
              <a:off x="4398161" y="4515268"/>
              <a:ext cx="1155060" cy="2252220"/>
            </a:xfrm>
            <a:prstGeom prst="bentConnector3">
              <a:avLst>
                <a:gd name="adj1" fmla="val 39445"/>
              </a:avLst>
            </a:prstGeom>
            <a:ln w="1270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26"/>
            <p:cNvCxnSpPr>
              <a:stCxn id="13" idx="3"/>
              <a:endCxn id="7" idx="1"/>
            </p:cNvCxnSpPr>
            <p:nvPr/>
          </p:nvCxnSpPr>
          <p:spPr>
            <a:xfrm flipV="1">
              <a:off x="4398161" y="3003208"/>
              <a:ext cx="1155060" cy="8640"/>
            </a:xfrm>
            <a:prstGeom prst="straightConnector1">
              <a:avLst/>
            </a:prstGeom>
            <a:ln w="127000">
              <a:solidFill>
                <a:srgbClr val="21C5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群組 49"/>
            <p:cNvGrpSpPr/>
            <p:nvPr/>
          </p:nvGrpSpPr>
          <p:grpSpPr>
            <a:xfrm>
              <a:off x="9477041" y="3964348"/>
              <a:ext cx="2521200" cy="1463040"/>
              <a:chOff x="10207380" y="8389620"/>
              <a:chExt cx="2521200" cy="1463040"/>
            </a:xfrm>
            <a:solidFill>
              <a:srgbClr val="FF0066"/>
            </a:solidFill>
          </p:grpSpPr>
          <p:sp>
            <p:nvSpPr>
              <p:cNvPr id="45" name="圓角矩形 44"/>
              <p:cNvSpPr/>
              <p:nvPr/>
            </p:nvSpPr>
            <p:spPr>
              <a:xfrm>
                <a:off x="10207380" y="838962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6" name="圓角矩形 45"/>
              <p:cNvSpPr/>
              <p:nvPr/>
            </p:nvSpPr>
            <p:spPr>
              <a:xfrm>
                <a:off x="10207380" y="875538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7" name="圓角矩形 46"/>
              <p:cNvSpPr/>
              <p:nvPr/>
            </p:nvSpPr>
            <p:spPr>
              <a:xfrm>
                <a:off x="10207380" y="912114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圓角矩形 47"/>
              <p:cNvSpPr/>
              <p:nvPr/>
            </p:nvSpPr>
            <p:spPr>
              <a:xfrm>
                <a:off x="10207380" y="948690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9" name="圓角矩形 48"/>
              <p:cNvSpPr/>
              <p:nvPr/>
            </p:nvSpPr>
            <p:spPr>
              <a:xfrm>
                <a:off x="10324485" y="8471280"/>
                <a:ext cx="2286990" cy="1299720"/>
              </a:xfrm>
              <a:prstGeom prst="roundRect">
                <a:avLst/>
              </a:prstGeom>
              <a:grpFill/>
              <a:ln w="63500"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282828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Local Cache</a:t>
                </a:r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65" name="直線單箭頭接點 26"/>
            <p:cNvCxnSpPr>
              <a:stCxn id="2" idx="3"/>
              <a:endCxn id="46" idx="1"/>
            </p:cNvCxnSpPr>
            <p:nvPr/>
          </p:nvCxnSpPr>
          <p:spPr>
            <a:xfrm flipV="1">
              <a:off x="8821181" y="4512988"/>
              <a:ext cx="655860" cy="2280"/>
            </a:xfrm>
            <a:prstGeom prst="straightConnector1">
              <a:avLst/>
            </a:prstGeom>
            <a:ln w="1270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861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38"/>
          <p:cNvGrpSpPr/>
          <p:nvPr/>
        </p:nvGrpSpPr>
        <p:grpSpPr>
          <a:xfrm>
            <a:off x="2785748" y="2101759"/>
            <a:ext cx="15544162" cy="7671338"/>
            <a:chOff x="899798" y="10131334"/>
            <a:chExt cx="15544162" cy="7671338"/>
          </a:xfrm>
        </p:grpSpPr>
        <p:sp>
          <p:nvSpPr>
            <p:cNvPr id="192" name="圓角矩形 191"/>
            <p:cNvSpPr/>
            <p:nvPr/>
          </p:nvSpPr>
          <p:spPr>
            <a:xfrm>
              <a:off x="899798" y="10131334"/>
              <a:ext cx="15544162" cy="7671338"/>
            </a:xfrm>
            <a:prstGeom prst="roundRect">
              <a:avLst>
                <a:gd name="adj" fmla="val 8100"/>
              </a:avLst>
            </a:prstGeom>
            <a:solidFill>
              <a:srgbClr val="282828"/>
            </a:solidFill>
            <a:ln w="635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138" name="群組 137"/>
            <p:cNvGrpSpPr/>
            <p:nvPr/>
          </p:nvGrpSpPr>
          <p:grpSpPr>
            <a:xfrm>
              <a:off x="1401866" y="11122583"/>
              <a:ext cx="2521200" cy="1463040"/>
              <a:chOff x="10207380" y="8389620"/>
              <a:chExt cx="2521200" cy="1463040"/>
            </a:xfrm>
            <a:solidFill>
              <a:srgbClr val="8BC167"/>
            </a:solidFill>
          </p:grpSpPr>
          <p:sp>
            <p:nvSpPr>
              <p:cNvPr id="139" name="圓角矩形 138"/>
              <p:cNvSpPr/>
              <p:nvPr/>
            </p:nvSpPr>
            <p:spPr>
              <a:xfrm>
                <a:off x="10207380" y="838962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0" name="圓角矩形 139"/>
              <p:cNvSpPr/>
              <p:nvPr/>
            </p:nvSpPr>
            <p:spPr>
              <a:xfrm>
                <a:off x="10207380" y="875538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>
                <a:off x="10207380" y="912114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>
                <a:off x="10207380" y="948690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>
                <a:off x="10324485" y="8471280"/>
                <a:ext cx="2286990" cy="1299720"/>
              </a:xfrm>
              <a:prstGeom prst="roundRect">
                <a:avLst/>
              </a:prstGeom>
              <a:grpFill/>
              <a:ln w="63500"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rgbClr val="282828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Local</a:t>
                </a:r>
                <a:endParaRPr lang="en-US" altLang="zh-TW" dirty="0">
                  <a:solidFill>
                    <a:srgbClr val="282828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endParaRPr>
              </a:p>
              <a:p>
                <a:pPr algn="ctr"/>
                <a:r>
                  <a:rPr lang="en-US" altLang="zh-TW" dirty="0" smtClean="0">
                    <a:solidFill>
                      <a:srgbClr val="282828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Cache</a:t>
                </a:r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44" name="群組 143"/>
            <p:cNvGrpSpPr/>
            <p:nvPr/>
          </p:nvGrpSpPr>
          <p:grpSpPr>
            <a:xfrm>
              <a:off x="1401866" y="12585623"/>
              <a:ext cx="2521200" cy="1463040"/>
              <a:chOff x="10207380" y="8389620"/>
              <a:chExt cx="2521200" cy="1463040"/>
            </a:xfrm>
            <a:solidFill>
              <a:srgbClr val="FF0066"/>
            </a:solidFill>
          </p:grpSpPr>
          <p:sp>
            <p:nvSpPr>
              <p:cNvPr id="145" name="圓角矩形 144"/>
              <p:cNvSpPr/>
              <p:nvPr/>
            </p:nvSpPr>
            <p:spPr>
              <a:xfrm>
                <a:off x="10207380" y="838962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6" name="圓角矩形 145"/>
              <p:cNvSpPr/>
              <p:nvPr/>
            </p:nvSpPr>
            <p:spPr>
              <a:xfrm>
                <a:off x="10207380" y="875538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7" name="圓角矩形 146"/>
              <p:cNvSpPr/>
              <p:nvPr/>
            </p:nvSpPr>
            <p:spPr>
              <a:xfrm>
                <a:off x="10207380" y="912114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8" name="圓角矩形 147"/>
              <p:cNvSpPr/>
              <p:nvPr/>
            </p:nvSpPr>
            <p:spPr>
              <a:xfrm>
                <a:off x="10207380" y="948690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9" name="圓角矩形 148"/>
              <p:cNvSpPr/>
              <p:nvPr/>
            </p:nvSpPr>
            <p:spPr>
              <a:xfrm>
                <a:off x="10324485" y="8471280"/>
                <a:ext cx="2286990" cy="1299720"/>
              </a:xfrm>
              <a:prstGeom prst="roundRect">
                <a:avLst/>
              </a:prstGeom>
              <a:grpFill/>
              <a:ln w="63500"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282828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Local Cache</a:t>
                </a:r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0" name="群組 149"/>
            <p:cNvGrpSpPr/>
            <p:nvPr/>
          </p:nvGrpSpPr>
          <p:grpSpPr>
            <a:xfrm>
              <a:off x="1401866" y="14048663"/>
              <a:ext cx="2521200" cy="1463040"/>
              <a:chOff x="10207380" y="8389620"/>
              <a:chExt cx="2521200" cy="1463040"/>
            </a:xfrm>
            <a:solidFill>
              <a:srgbClr val="00B0F0"/>
            </a:solidFill>
          </p:grpSpPr>
          <p:sp>
            <p:nvSpPr>
              <p:cNvPr id="151" name="圓角矩形 150"/>
              <p:cNvSpPr/>
              <p:nvPr/>
            </p:nvSpPr>
            <p:spPr>
              <a:xfrm>
                <a:off x="10207380" y="838962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2" name="圓角矩形 151"/>
              <p:cNvSpPr/>
              <p:nvPr/>
            </p:nvSpPr>
            <p:spPr>
              <a:xfrm>
                <a:off x="10207380" y="875538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3" name="圓角矩形 152"/>
              <p:cNvSpPr/>
              <p:nvPr/>
            </p:nvSpPr>
            <p:spPr>
              <a:xfrm>
                <a:off x="10207380" y="912114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4" name="圓角矩形 153"/>
              <p:cNvSpPr/>
              <p:nvPr/>
            </p:nvSpPr>
            <p:spPr>
              <a:xfrm>
                <a:off x="10207380" y="948690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5" name="圓角矩形 154"/>
              <p:cNvSpPr/>
              <p:nvPr/>
            </p:nvSpPr>
            <p:spPr>
              <a:xfrm>
                <a:off x="10324485" y="8471280"/>
                <a:ext cx="2286990" cy="1299720"/>
              </a:xfrm>
              <a:prstGeom prst="roundRect">
                <a:avLst/>
              </a:prstGeom>
              <a:grpFill/>
              <a:ln w="63500"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282828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Local Cache</a:t>
                </a:r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6" name="群組 155"/>
            <p:cNvGrpSpPr/>
            <p:nvPr/>
          </p:nvGrpSpPr>
          <p:grpSpPr>
            <a:xfrm>
              <a:off x="1401866" y="15511703"/>
              <a:ext cx="2521200" cy="1463040"/>
              <a:chOff x="10207380" y="8389620"/>
              <a:chExt cx="2521200" cy="1463040"/>
            </a:xfrm>
            <a:solidFill>
              <a:schemeClr val="accent4"/>
            </a:solidFill>
          </p:grpSpPr>
          <p:sp>
            <p:nvSpPr>
              <p:cNvPr id="157" name="圓角矩形 156"/>
              <p:cNvSpPr/>
              <p:nvPr/>
            </p:nvSpPr>
            <p:spPr>
              <a:xfrm>
                <a:off x="10207380" y="838962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8" name="圓角矩形 157"/>
              <p:cNvSpPr/>
              <p:nvPr/>
            </p:nvSpPr>
            <p:spPr>
              <a:xfrm>
                <a:off x="10207380" y="875538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9" name="圓角矩形 158"/>
              <p:cNvSpPr/>
              <p:nvPr/>
            </p:nvSpPr>
            <p:spPr>
              <a:xfrm>
                <a:off x="10207380" y="912114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0" name="圓角矩形 159"/>
              <p:cNvSpPr/>
              <p:nvPr/>
            </p:nvSpPr>
            <p:spPr>
              <a:xfrm>
                <a:off x="10207380" y="948690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1" name="圓角矩形 160"/>
              <p:cNvSpPr/>
              <p:nvPr/>
            </p:nvSpPr>
            <p:spPr>
              <a:xfrm>
                <a:off x="10324485" y="8471280"/>
                <a:ext cx="2286990" cy="1299720"/>
              </a:xfrm>
              <a:prstGeom prst="roundRect">
                <a:avLst/>
              </a:prstGeom>
              <a:grpFill/>
              <a:ln w="63500"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282828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Local Cache</a:t>
                </a:r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4840358" y="11122583"/>
              <a:ext cx="2521200" cy="4754880"/>
              <a:chOff x="4840358" y="11122583"/>
              <a:chExt cx="2521200" cy="4754880"/>
            </a:xfrm>
          </p:grpSpPr>
          <p:sp>
            <p:nvSpPr>
              <p:cNvPr id="163" name="圓角矩形 162"/>
              <p:cNvSpPr/>
              <p:nvPr/>
            </p:nvSpPr>
            <p:spPr>
              <a:xfrm>
                <a:off x="4840358" y="11122583"/>
                <a:ext cx="2521200" cy="365760"/>
              </a:xfrm>
              <a:prstGeom prst="roundRect">
                <a:avLst/>
              </a:prstGeom>
              <a:solidFill>
                <a:srgbClr val="8BC167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9" name="圓角矩形 168"/>
              <p:cNvSpPr/>
              <p:nvPr/>
            </p:nvSpPr>
            <p:spPr>
              <a:xfrm>
                <a:off x="4840358" y="12585623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5" name="圓角矩形 174"/>
              <p:cNvSpPr/>
              <p:nvPr/>
            </p:nvSpPr>
            <p:spPr>
              <a:xfrm>
                <a:off x="4840358" y="14048663"/>
                <a:ext cx="2521200" cy="365760"/>
              </a:xfrm>
              <a:prstGeom prst="roundRect">
                <a:avLst/>
              </a:prstGeom>
              <a:solidFill>
                <a:srgbClr val="00B0F0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1" name="圓角矩形 180"/>
              <p:cNvSpPr/>
              <p:nvPr/>
            </p:nvSpPr>
            <p:spPr>
              <a:xfrm>
                <a:off x="4840358" y="15511703"/>
                <a:ext cx="2521200" cy="365760"/>
              </a:xfrm>
              <a:prstGeom prst="roundRect">
                <a:avLst/>
              </a:prstGeom>
              <a:solidFill>
                <a:schemeClr val="accent4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9" name="左大括弧 8"/>
            <p:cNvSpPr/>
            <p:nvPr/>
          </p:nvSpPr>
          <p:spPr>
            <a:xfrm rot="10800000">
              <a:off x="7409680" y="11122583"/>
              <a:ext cx="527354" cy="4754880"/>
            </a:xfrm>
            <a:prstGeom prst="leftBrace">
              <a:avLst>
                <a:gd name="adj1" fmla="val 102467"/>
                <a:gd name="adj2" fmla="val 50000"/>
              </a:avLst>
            </a:prstGeom>
            <a:ln w="127000">
              <a:solidFill>
                <a:srgbClr val="FFEB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93" name="群組 192"/>
            <p:cNvGrpSpPr/>
            <p:nvPr/>
          </p:nvGrpSpPr>
          <p:grpSpPr>
            <a:xfrm>
              <a:off x="8891574" y="11015903"/>
              <a:ext cx="3267960" cy="4968240"/>
              <a:chOff x="5532120" y="7885680"/>
              <a:chExt cx="3267960" cy="4968240"/>
            </a:xfrm>
          </p:grpSpPr>
          <p:sp>
            <p:nvSpPr>
              <p:cNvPr id="194" name="圓角矩形 193"/>
              <p:cNvSpPr/>
              <p:nvPr/>
            </p:nvSpPr>
            <p:spPr>
              <a:xfrm>
                <a:off x="6072120" y="7885680"/>
                <a:ext cx="2727960" cy="4968240"/>
              </a:xfrm>
              <a:prstGeom prst="roundRect">
                <a:avLst/>
              </a:prstGeom>
              <a:solidFill>
                <a:srgbClr val="282828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95" name="圓角矩形 194"/>
              <p:cNvSpPr/>
              <p:nvPr/>
            </p:nvSpPr>
            <p:spPr>
              <a:xfrm>
                <a:off x="6522720" y="9097260"/>
                <a:ext cx="2087880" cy="2545080"/>
              </a:xfrm>
              <a:prstGeom prst="roundRect">
                <a:avLst/>
              </a:prstGeom>
              <a:solidFill>
                <a:srgbClr val="28282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Multi</a:t>
                </a:r>
              </a:p>
              <a:p>
                <a:pPr algn="ctr"/>
                <a:r>
                  <a:rPr lang="en-US" altLang="zh-TW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Head</a:t>
                </a:r>
              </a:p>
              <a:p>
                <a:pPr algn="ctr"/>
                <a:r>
                  <a:rPr lang="en-US" altLang="zh-TW" dirty="0" err="1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Att</a:t>
                </a:r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96" name="圓角矩形 195"/>
              <p:cNvSpPr/>
              <p:nvPr/>
            </p:nvSpPr>
            <p:spPr>
              <a:xfrm>
                <a:off x="5532120" y="11341860"/>
                <a:ext cx="1080000" cy="1080000"/>
              </a:xfrm>
              <a:prstGeom prst="roundRect">
                <a:avLst/>
              </a:prstGeom>
              <a:solidFill>
                <a:srgbClr val="282828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</a:t>
                </a:r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97" name="圓角矩形 196"/>
              <p:cNvSpPr/>
              <p:nvPr/>
            </p:nvSpPr>
            <p:spPr>
              <a:xfrm>
                <a:off x="5532120" y="9829800"/>
                <a:ext cx="1080000" cy="1080000"/>
              </a:xfrm>
              <a:prstGeom prst="roundRect">
                <a:avLst/>
              </a:prstGeom>
              <a:solidFill>
                <a:srgbClr val="282828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</a:t>
                </a:r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98" name="圓角矩形 197"/>
              <p:cNvSpPr/>
              <p:nvPr/>
            </p:nvSpPr>
            <p:spPr>
              <a:xfrm>
                <a:off x="5532120" y="8317740"/>
                <a:ext cx="1080000" cy="1080000"/>
              </a:xfrm>
              <a:prstGeom prst="roundRect">
                <a:avLst/>
              </a:prstGeom>
              <a:solidFill>
                <a:srgbClr val="282828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Q</a:t>
                </a:r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199" name="直線單箭頭接點 26"/>
            <p:cNvCxnSpPr>
              <a:stCxn id="9" idx="1"/>
              <a:endCxn id="198" idx="1"/>
            </p:cNvCxnSpPr>
            <p:nvPr/>
          </p:nvCxnSpPr>
          <p:spPr>
            <a:xfrm flipV="1">
              <a:off x="7937034" y="11987963"/>
              <a:ext cx="954540" cy="1512060"/>
            </a:xfrm>
            <a:prstGeom prst="bentConnector3">
              <a:avLst>
                <a:gd name="adj1" fmla="val 50000"/>
              </a:avLst>
            </a:prstGeom>
            <a:ln w="1270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單箭頭接點 26"/>
            <p:cNvCxnSpPr>
              <a:stCxn id="9" idx="1"/>
              <a:endCxn id="197" idx="1"/>
            </p:cNvCxnSpPr>
            <p:nvPr/>
          </p:nvCxnSpPr>
          <p:spPr>
            <a:xfrm>
              <a:off x="7937034" y="13500023"/>
              <a:ext cx="954540" cy="12700"/>
            </a:xfrm>
            <a:prstGeom prst="bentConnector3">
              <a:avLst>
                <a:gd name="adj1" fmla="val 50000"/>
              </a:avLst>
            </a:prstGeom>
            <a:ln w="1270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單箭頭接點 26"/>
            <p:cNvCxnSpPr>
              <a:stCxn id="9" idx="1"/>
              <a:endCxn id="196" idx="1"/>
            </p:cNvCxnSpPr>
            <p:nvPr/>
          </p:nvCxnSpPr>
          <p:spPr>
            <a:xfrm>
              <a:off x="7937034" y="13500023"/>
              <a:ext cx="954540" cy="1512060"/>
            </a:xfrm>
            <a:prstGeom prst="bentConnector3">
              <a:avLst>
                <a:gd name="adj1" fmla="val 50000"/>
              </a:avLst>
            </a:prstGeom>
            <a:ln w="1270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群組 216"/>
            <p:cNvGrpSpPr/>
            <p:nvPr/>
          </p:nvGrpSpPr>
          <p:grpSpPr>
            <a:xfrm>
              <a:off x="13120806" y="11179510"/>
              <a:ext cx="2521200" cy="4754880"/>
              <a:chOff x="4840358" y="11122583"/>
              <a:chExt cx="2521200" cy="4754880"/>
            </a:xfrm>
          </p:grpSpPr>
          <p:sp>
            <p:nvSpPr>
              <p:cNvPr id="218" name="圓角矩形 217"/>
              <p:cNvSpPr/>
              <p:nvPr/>
            </p:nvSpPr>
            <p:spPr>
              <a:xfrm>
                <a:off x="4840358" y="11122583"/>
                <a:ext cx="2521200" cy="365760"/>
              </a:xfrm>
              <a:prstGeom prst="roundRect">
                <a:avLst/>
              </a:prstGeom>
              <a:solidFill>
                <a:srgbClr val="8BC167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9" name="圓角矩形 218"/>
              <p:cNvSpPr/>
              <p:nvPr/>
            </p:nvSpPr>
            <p:spPr>
              <a:xfrm>
                <a:off x="4840358" y="12585623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0" name="圓角矩形 219"/>
              <p:cNvSpPr/>
              <p:nvPr/>
            </p:nvSpPr>
            <p:spPr>
              <a:xfrm>
                <a:off x="4840358" y="14048663"/>
                <a:ext cx="2521200" cy="365760"/>
              </a:xfrm>
              <a:prstGeom prst="roundRect">
                <a:avLst/>
              </a:prstGeom>
              <a:solidFill>
                <a:srgbClr val="00B0F0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1" name="圓角矩形 220"/>
              <p:cNvSpPr/>
              <p:nvPr/>
            </p:nvSpPr>
            <p:spPr>
              <a:xfrm>
                <a:off x="4840358" y="15511703"/>
                <a:ext cx="2521200" cy="365760"/>
              </a:xfrm>
              <a:prstGeom prst="roundRect">
                <a:avLst/>
              </a:prstGeom>
              <a:solidFill>
                <a:schemeClr val="accent4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222" name="直線單箭頭接點 26"/>
            <p:cNvCxnSpPr>
              <a:stCxn id="194" idx="3"/>
            </p:cNvCxnSpPr>
            <p:nvPr/>
          </p:nvCxnSpPr>
          <p:spPr>
            <a:xfrm flipV="1">
              <a:off x="12159534" y="13480426"/>
              <a:ext cx="961272" cy="19597"/>
            </a:xfrm>
            <a:prstGeom prst="straightConnector1">
              <a:avLst/>
            </a:prstGeom>
            <a:ln w="1270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群組 48"/>
          <p:cNvGrpSpPr/>
          <p:nvPr/>
        </p:nvGrpSpPr>
        <p:grpSpPr>
          <a:xfrm>
            <a:off x="1092823" y="11303660"/>
            <a:ext cx="19369402" cy="7671338"/>
            <a:chOff x="1204598" y="3003703"/>
            <a:chExt cx="19369402" cy="7671338"/>
          </a:xfrm>
        </p:grpSpPr>
        <p:sp>
          <p:nvSpPr>
            <p:cNvPr id="50" name="圓角矩形 49"/>
            <p:cNvSpPr/>
            <p:nvPr/>
          </p:nvSpPr>
          <p:spPr>
            <a:xfrm>
              <a:off x="1204598" y="3003703"/>
              <a:ext cx="19369402" cy="7671338"/>
            </a:xfrm>
            <a:prstGeom prst="roundRect">
              <a:avLst>
                <a:gd name="adj" fmla="val 8100"/>
              </a:avLst>
            </a:prstGeom>
            <a:solidFill>
              <a:srgbClr val="282828"/>
            </a:solidFill>
            <a:ln w="635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51" name="群組 50"/>
            <p:cNvGrpSpPr/>
            <p:nvPr/>
          </p:nvGrpSpPr>
          <p:grpSpPr>
            <a:xfrm>
              <a:off x="1706666" y="3994952"/>
              <a:ext cx="2521200" cy="1463040"/>
              <a:chOff x="10207380" y="8389620"/>
              <a:chExt cx="2521200" cy="1463040"/>
            </a:xfrm>
            <a:solidFill>
              <a:srgbClr val="8BC167"/>
            </a:solidFill>
          </p:grpSpPr>
          <p:sp>
            <p:nvSpPr>
              <p:cNvPr id="171" name="圓角矩形 170"/>
              <p:cNvSpPr/>
              <p:nvPr/>
            </p:nvSpPr>
            <p:spPr>
              <a:xfrm>
                <a:off x="10207380" y="838962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2" name="圓角矩形 171"/>
              <p:cNvSpPr/>
              <p:nvPr/>
            </p:nvSpPr>
            <p:spPr>
              <a:xfrm>
                <a:off x="10207380" y="875538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3" name="圓角矩形 172"/>
              <p:cNvSpPr/>
              <p:nvPr/>
            </p:nvSpPr>
            <p:spPr>
              <a:xfrm>
                <a:off x="10207380" y="912114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4" name="圓角矩形 173"/>
              <p:cNvSpPr/>
              <p:nvPr/>
            </p:nvSpPr>
            <p:spPr>
              <a:xfrm>
                <a:off x="10207380" y="948690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6" name="圓角矩形 175"/>
              <p:cNvSpPr/>
              <p:nvPr/>
            </p:nvSpPr>
            <p:spPr>
              <a:xfrm>
                <a:off x="10324485" y="8471280"/>
                <a:ext cx="2286990" cy="1299720"/>
              </a:xfrm>
              <a:prstGeom prst="roundRect">
                <a:avLst/>
              </a:prstGeom>
              <a:grpFill/>
              <a:ln w="63500"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rgbClr val="282828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Local</a:t>
                </a:r>
                <a:endParaRPr lang="en-US" altLang="zh-TW" dirty="0">
                  <a:solidFill>
                    <a:srgbClr val="282828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endParaRPr>
              </a:p>
              <a:p>
                <a:pPr algn="ctr"/>
                <a:r>
                  <a:rPr lang="en-US" altLang="zh-TW" dirty="0" smtClean="0">
                    <a:solidFill>
                      <a:srgbClr val="282828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Cache</a:t>
                </a:r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1706666" y="5457992"/>
              <a:ext cx="2521200" cy="1463040"/>
              <a:chOff x="10207380" y="8389620"/>
              <a:chExt cx="2521200" cy="1463040"/>
            </a:xfrm>
            <a:solidFill>
              <a:srgbClr val="FF0066"/>
            </a:solidFill>
          </p:grpSpPr>
          <p:sp>
            <p:nvSpPr>
              <p:cNvPr id="165" name="圓角矩形 164"/>
              <p:cNvSpPr/>
              <p:nvPr/>
            </p:nvSpPr>
            <p:spPr>
              <a:xfrm>
                <a:off x="10207380" y="838962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6" name="圓角矩形 165"/>
              <p:cNvSpPr/>
              <p:nvPr/>
            </p:nvSpPr>
            <p:spPr>
              <a:xfrm>
                <a:off x="10207380" y="875538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7" name="圓角矩形 166"/>
              <p:cNvSpPr/>
              <p:nvPr/>
            </p:nvSpPr>
            <p:spPr>
              <a:xfrm>
                <a:off x="10207380" y="912114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8" name="圓角矩形 167"/>
              <p:cNvSpPr/>
              <p:nvPr/>
            </p:nvSpPr>
            <p:spPr>
              <a:xfrm>
                <a:off x="10207380" y="948690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0" name="圓角矩形 169"/>
              <p:cNvSpPr/>
              <p:nvPr/>
            </p:nvSpPr>
            <p:spPr>
              <a:xfrm>
                <a:off x="10324485" y="8471280"/>
                <a:ext cx="2286990" cy="1299720"/>
              </a:xfrm>
              <a:prstGeom prst="roundRect">
                <a:avLst/>
              </a:prstGeom>
              <a:grpFill/>
              <a:ln w="63500"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282828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Local Cache</a:t>
                </a:r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1706666" y="6921032"/>
              <a:ext cx="2521200" cy="1463040"/>
              <a:chOff x="10207380" y="8389620"/>
              <a:chExt cx="2521200" cy="1463040"/>
            </a:xfrm>
            <a:solidFill>
              <a:srgbClr val="00B0F0"/>
            </a:solidFill>
          </p:grpSpPr>
          <p:sp>
            <p:nvSpPr>
              <p:cNvPr id="135" name="圓角矩形 134"/>
              <p:cNvSpPr/>
              <p:nvPr/>
            </p:nvSpPr>
            <p:spPr>
              <a:xfrm>
                <a:off x="10207380" y="838962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6" name="圓角矩形 135"/>
              <p:cNvSpPr/>
              <p:nvPr/>
            </p:nvSpPr>
            <p:spPr>
              <a:xfrm>
                <a:off x="10207380" y="875538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>
                <a:off x="10207380" y="912114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圓角矩形 161"/>
              <p:cNvSpPr/>
              <p:nvPr/>
            </p:nvSpPr>
            <p:spPr>
              <a:xfrm>
                <a:off x="10207380" y="948690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4" name="圓角矩形 163"/>
              <p:cNvSpPr/>
              <p:nvPr/>
            </p:nvSpPr>
            <p:spPr>
              <a:xfrm>
                <a:off x="10324485" y="8471280"/>
                <a:ext cx="2286990" cy="1299720"/>
              </a:xfrm>
              <a:prstGeom prst="roundRect">
                <a:avLst/>
              </a:prstGeom>
              <a:grpFill/>
              <a:ln w="63500"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282828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Local Cache</a:t>
                </a:r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>
              <a:off x="1706666" y="8384072"/>
              <a:ext cx="2521200" cy="1463040"/>
              <a:chOff x="10207380" y="8389620"/>
              <a:chExt cx="2521200" cy="1463040"/>
            </a:xfrm>
            <a:solidFill>
              <a:schemeClr val="accent4"/>
            </a:solidFill>
          </p:grpSpPr>
          <p:sp>
            <p:nvSpPr>
              <p:cNvPr id="130" name="圓角矩形 129"/>
              <p:cNvSpPr/>
              <p:nvPr/>
            </p:nvSpPr>
            <p:spPr>
              <a:xfrm>
                <a:off x="10207380" y="838962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1" name="圓角矩形 130"/>
              <p:cNvSpPr/>
              <p:nvPr/>
            </p:nvSpPr>
            <p:spPr>
              <a:xfrm>
                <a:off x="10207380" y="875538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2" name="圓角矩形 131"/>
              <p:cNvSpPr/>
              <p:nvPr/>
            </p:nvSpPr>
            <p:spPr>
              <a:xfrm>
                <a:off x="10207380" y="912114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>
                <a:off x="10207380" y="948690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>
                <a:off x="10324485" y="8471280"/>
                <a:ext cx="2286990" cy="1299720"/>
              </a:xfrm>
              <a:prstGeom prst="roundRect">
                <a:avLst/>
              </a:prstGeom>
              <a:grpFill/>
              <a:ln w="63500"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282828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Local Cache</a:t>
                </a:r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55" name="群組 54"/>
            <p:cNvGrpSpPr/>
            <p:nvPr/>
          </p:nvGrpSpPr>
          <p:grpSpPr>
            <a:xfrm>
              <a:off x="4897982" y="3812072"/>
              <a:ext cx="2521200" cy="4754880"/>
              <a:chOff x="4840358" y="11122583"/>
              <a:chExt cx="2521200" cy="4754880"/>
            </a:xfrm>
          </p:grpSpPr>
          <p:sp>
            <p:nvSpPr>
              <p:cNvPr id="126" name="圓角矩形 125"/>
              <p:cNvSpPr/>
              <p:nvPr/>
            </p:nvSpPr>
            <p:spPr>
              <a:xfrm>
                <a:off x="4840358" y="11122583"/>
                <a:ext cx="2521200" cy="365760"/>
              </a:xfrm>
              <a:prstGeom prst="roundRect">
                <a:avLst/>
              </a:prstGeom>
              <a:solidFill>
                <a:srgbClr val="8BC167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7" name="圓角矩形 126"/>
              <p:cNvSpPr/>
              <p:nvPr/>
            </p:nvSpPr>
            <p:spPr>
              <a:xfrm>
                <a:off x="4840358" y="12585623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8" name="圓角矩形 127"/>
              <p:cNvSpPr/>
              <p:nvPr/>
            </p:nvSpPr>
            <p:spPr>
              <a:xfrm>
                <a:off x="4840358" y="14048663"/>
                <a:ext cx="2521200" cy="365760"/>
              </a:xfrm>
              <a:prstGeom prst="roundRect">
                <a:avLst/>
              </a:prstGeom>
              <a:solidFill>
                <a:srgbClr val="00B0F0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圓角矩形 128"/>
              <p:cNvSpPr/>
              <p:nvPr/>
            </p:nvSpPr>
            <p:spPr>
              <a:xfrm>
                <a:off x="4840358" y="15511703"/>
                <a:ext cx="2521200" cy="365760"/>
              </a:xfrm>
              <a:prstGeom prst="roundRect">
                <a:avLst/>
              </a:prstGeom>
              <a:solidFill>
                <a:schemeClr val="accent4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56" name="左大括弧 55"/>
            <p:cNvSpPr/>
            <p:nvPr/>
          </p:nvSpPr>
          <p:spPr>
            <a:xfrm rot="10800000">
              <a:off x="7714480" y="3994952"/>
              <a:ext cx="527354" cy="4754880"/>
            </a:xfrm>
            <a:prstGeom prst="leftBrace">
              <a:avLst>
                <a:gd name="adj1" fmla="val 102467"/>
                <a:gd name="adj2" fmla="val 50000"/>
              </a:avLst>
            </a:prstGeom>
            <a:ln w="127000">
              <a:solidFill>
                <a:srgbClr val="FFEB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7" name="群組 56"/>
            <p:cNvGrpSpPr/>
            <p:nvPr/>
          </p:nvGrpSpPr>
          <p:grpSpPr>
            <a:xfrm>
              <a:off x="9196374" y="3888272"/>
              <a:ext cx="3267960" cy="4968240"/>
              <a:chOff x="5532120" y="7885680"/>
              <a:chExt cx="3267960" cy="4968240"/>
            </a:xfrm>
          </p:grpSpPr>
          <p:sp>
            <p:nvSpPr>
              <p:cNvPr id="121" name="圓角矩形 120"/>
              <p:cNvSpPr/>
              <p:nvPr/>
            </p:nvSpPr>
            <p:spPr>
              <a:xfrm>
                <a:off x="6072120" y="7885680"/>
                <a:ext cx="2727960" cy="4968240"/>
              </a:xfrm>
              <a:prstGeom prst="roundRect">
                <a:avLst/>
              </a:prstGeom>
              <a:solidFill>
                <a:srgbClr val="282828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2" name="圓角矩形 121"/>
              <p:cNvSpPr/>
              <p:nvPr/>
            </p:nvSpPr>
            <p:spPr>
              <a:xfrm>
                <a:off x="6522720" y="9097260"/>
                <a:ext cx="2087880" cy="2545080"/>
              </a:xfrm>
              <a:prstGeom prst="roundRect">
                <a:avLst/>
              </a:prstGeom>
              <a:solidFill>
                <a:srgbClr val="28282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Multi</a:t>
                </a:r>
              </a:p>
              <a:p>
                <a:pPr algn="ctr"/>
                <a:r>
                  <a:rPr lang="en-US" altLang="zh-TW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Head</a:t>
                </a:r>
              </a:p>
              <a:p>
                <a:pPr algn="ctr"/>
                <a:r>
                  <a:rPr lang="en-US" altLang="zh-TW" dirty="0" err="1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Att</a:t>
                </a:r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3" name="圓角矩形 122"/>
              <p:cNvSpPr/>
              <p:nvPr/>
            </p:nvSpPr>
            <p:spPr>
              <a:xfrm>
                <a:off x="5532120" y="11341860"/>
                <a:ext cx="1080000" cy="1080000"/>
              </a:xfrm>
              <a:prstGeom prst="roundRect">
                <a:avLst/>
              </a:prstGeom>
              <a:solidFill>
                <a:srgbClr val="282828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</a:t>
                </a:r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4" name="圓角矩形 123"/>
              <p:cNvSpPr/>
              <p:nvPr/>
            </p:nvSpPr>
            <p:spPr>
              <a:xfrm>
                <a:off x="5532120" y="9829800"/>
                <a:ext cx="1080000" cy="1080000"/>
              </a:xfrm>
              <a:prstGeom prst="roundRect">
                <a:avLst/>
              </a:prstGeom>
              <a:solidFill>
                <a:srgbClr val="282828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</a:t>
                </a:r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5" name="圓角矩形 124"/>
              <p:cNvSpPr/>
              <p:nvPr/>
            </p:nvSpPr>
            <p:spPr>
              <a:xfrm>
                <a:off x="5532120" y="8317740"/>
                <a:ext cx="1080000" cy="1080000"/>
              </a:xfrm>
              <a:prstGeom prst="roundRect">
                <a:avLst/>
              </a:prstGeom>
              <a:solidFill>
                <a:srgbClr val="282828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Q</a:t>
                </a:r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58" name="直線單箭頭接點 26"/>
            <p:cNvCxnSpPr>
              <a:stCxn id="56" idx="1"/>
              <a:endCxn id="125" idx="1"/>
            </p:cNvCxnSpPr>
            <p:nvPr/>
          </p:nvCxnSpPr>
          <p:spPr>
            <a:xfrm flipV="1">
              <a:off x="8241834" y="4860332"/>
              <a:ext cx="954540" cy="1512060"/>
            </a:xfrm>
            <a:prstGeom prst="bentConnector3">
              <a:avLst>
                <a:gd name="adj1" fmla="val 50000"/>
              </a:avLst>
            </a:prstGeom>
            <a:ln w="1270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26"/>
            <p:cNvCxnSpPr>
              <a:stCxn id="56" idx="1"/>
              <a:endCxn id="124" idx="1"/>
            </p:cNvCxnSpPr>
            <p:nvPr/>
          </p:nvCxnSpPr>
          <p:spPr>
            <a:xfrm>
              <a:off x="8241834" y="6372392"/>
              <a:ext cx="954540" cy="12700"/>
            </a:xfrm>
            <a:prstGeom prst="bentConnector3">
              <a:avLst>
                <a:gd name="adj1" fmla="val 50000"/>
              </a:avLst>
            </a:prstGeom>
            <a:ln w="1270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26"/>
            <p:cNvCxnSpPr>
              <a:stCxn id="56" idx="1"/>
              <a:endCxn id="123" idx="1"/>
            </p:cNvCxnSpPr>
            <p:nvPr/>
          </p:nvCxnSpPr>
          <p:spPr>
            <a:xfrm>
              <a:off x="8241834" y="6372392"/>
              <a:ext cx="954540" cy="1512060"/>
            </a:xfrm>
            <a:prstGeom prst="bentConnector3">
              <a:avLst>
                <a:gd name="adj1" fmla="val 50000"/>
              </a:avLst>
            </a:prstGeom>
            <a:ln w="1270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26"/>
            <p:cNvCxnSpPr>
              <a:stCxn id="121" idx="3"/>
            </p:cNvCxnSpPr>
            <p:nvPr/>
          </p:nvCxnSpPr>
          <p:spPr>
            <a:xfrm flipV="1">
              <a:off x="12464334" y="6352795"/>
              <a:ext cx="961272" cy="19597"/>
            </a:xfrm>
            <a:prstGeom prst="straightConnector1">
              <a:avLst/>
            </a:prstGeom>
            <a:ln w="1270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群組 61"/>
            <p:cNvGrpSpPr/>
            <p:nvPr/>
          </p:nvGrpSpPr>
          <p:grpSpPr>
            <a:xfrm>
              <a:off x="5050382" y="3964472"/>
              <a:ext cx="2521200" cy="4754880"/>
              <a:chOff x="4840358" y="11122583"/>
              <a:chExt cx="2521200" cy="4754880"/>
            </a:xfrm>
          </p:grpSpPr>
          <p:sp>
            <p:nvSpPr>
              <p:cNvPr id="117" name="圓角矩形 116"/>
              <p:cNvSpPr/>
              <p:nvPr/>
            </p:nvSpPr>
            <p:spPr>
              <a:xfrm>
                <a:off x="4840358" y="11122583"/>
                <a:ext cx="2521200" cy="365760"/>
              </a:xfrm>
              <a:prstGeom prst="roundRect">
                <a:avLst/>
              </a:prstGeom>
              <a:solidFill>
                <a:srgbClr val="8BC167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圓角矩形 117"/>
              <p:cNvSpPr/>
              <p:nvPr/>
            </p:nvSpPr>
            <p:spPr>
              <a:xfrm>
                <a:off x="4840358" y="12585623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9" name="圓角矩形 118"/>
              <p:cNvSpPr/>
              <p:nvPr/>
            </p:nvSpPr>
            <p:spPr>
              <a:xfrm>
                <a:off x="4840358" y="14048663"/>
                <a:ext cx="2521200" cy="365760"/>
              </a:xfrm>
              <a:prstGeom prst="roundRect">
                <a:avLst/>
              </a:prstGeom>
              <a:solidFill>
                <a:srgbClr val="00B0F0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圓角矩形 119"/>
              <p:cNvSpPr/>
              <p:nvPr/>
            </p:nvSpPr>
            <p:spPr>
              <a:xfrm>
                <a:off x="4840358" y="15511703"/>
                <a:ext cx="2521200" cy="365760"/>
              </a:xfrm>
              <a:prstGeom prst="roundRect">
                <a:avLst/>
              </a:prstGeom>
              <a:solidFill>
                <a:schemeClr val="accent4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63" name="群組 62"/>
            <p:cNvGrpSpPr/>
            <p:nvPr/>
          </p:nvGrpSpPr>
          <p:grpSpPr>
            <a:xfrm>
              <a:off x="5202782" y="4116872"/>
              <a:ext cx="2521200" cy="4754880"/>
              <a:chOff x="4840358" y="11122583"/>
              <a:chExt cx="2521200" cy="4754880"/>
            </a:xfrm>
          </p:grpSpPr>
          <p:sp>
            <p:nvSpPr>
              <p:cNvPr id="113" name="圓角矩形 112"/>
              <p:cNvSpPr/>
              <p:nvPr/>
            </p:nvSpPr>
            <p:spPr>
              <a:xfrm>
                <a:off x="4840358" y="11122583"/>
                <a:ext cx="2521200" cy="365760"/>
              </a:xfrm>
              <a:prstGeom prst="roundRect">
                <a:avLst/>
              </a:prstGeom>
              <a:solidFill>
                <a:srgbClr val="8BC167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4" name="圓角矩形 113"/>
              <p:cNvSpPr/>
              <p:nvPr/>
            </p:nvSpPr>
            <p:spPr>
              <a:xfrm>
                <a:off x="4840358" y="12585623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5" name="圓角矩形 114"/>
              <p:cNvSpPr/>
              <p:nvPr/>
            </p:nvSpPr>
            <p:spPr>
              <a:xfrm>
                <a:off x="4840358" y="14048663"/>
                <a:ext cx="2521200" cy="365760"/>
              </a:xfrm>
              <a:prstGeom prst="roundRect">
                <a:avLst/>
              </a:prstGeom>
              <a:solidFill>
                <a:srgbClr val="00B0F0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6" name="圓角矩形 115"/>
              <p:cNvSpPr/>
              <p:nvPr/>
            </p:nvSpPr>
            <p:spPr>
              <a:xfrm>
                <a:off x="4840358" y="15511703"/>
                <a:ext cx="2521200" cy="365760"/>
              </a:xfrm>
              <a:prstGeom prst="roundRect">
                <a:avLst/>
              </a:prstGeom>
              <a:solidFill>
                <a:schemeClr val="accent4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64" name="群組 63"/>
            <p:cNvGrpSpPr/>
            <p:nvPr/>
          </p:nvGrpSpPr>
          <p:grpSpPr>
            <a:xfrm>
              <a:off x="5355182" y="4269272"/>
              <a:ext cx="2521200" cy="4754880"/>
              <a:chOff x="4840358" y="11122583"/>
              <a:chExt cx="2521200" cy="4754880"/>
            </a:xfrm>
          </p:grpSpPr>
          <p:sp>
            <p:nvSpPr>
              <p:cNvPr id="109" name="圓角矩形 108"/>
              <p:cNvSpPr/>
              <p:nvPr/>
            </p:nvSpPr>
            <p:spPr>
              <a:xfrm>
                <a:off x="4840358" y="11122583"/>
                <a:ext cx="2521200" cy="365760"/>
              </a:xfrm>
              <a:prstGeom prst="roundRect">
                <a:avLst/>
              </a:prstGeom>
              <a:solidFill>
                <a:srgbClr val="8BC167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0" name="圓角矩形 109"/>
              <p:cNvSpPr/>
              <p:nvPr/>
            </p:nvSpPr>
            <p:spPr>
              <a:xfrm>
                <a:off x="4840358" y="12585623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1" name="圓角矩形 110"/>
              <p:cNvSpPr/>
              <p:nvPr/>
            </p:nvSpPr>
            <p:spPr>
              <a:xfrm>
                <a:off x="4840358" y="14048663"/>
                <a:ext cx="2521200" cy="365760"/>
              </a:xfrm>
              <a:prstGeom prst="roundRect">
                <a:avLst/>
              </a:prstGeom>
              <a:solidFill>
                <a:srgbClr val="00B0F0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2" name="圓角矩形 111"/>
              <p:cNvSpPr/>
              <p:nvPr/>
            </p:nvSpPr>
            <p:spPr>
              <a:xfrm>
                <a:off x="4840358" y="15511703"/>
                <a:ext cx="2521200" cy="365760"/>
              </a:xfrm>
              <a:prstGeom prst="roundRect">
                <a:avLst/>
              </a:prstGeom>
              <a:solidFill>
                <a:schemeClr val="accent4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65" name="群組 64"/>
            <p:cNvGrpSpPr/>
            <p:nvPr/>
          </p:nvGrpSpPr>
          <p:grpSpPr>
            <a:xfrm>
              <a:off x="13367075" y="3812072"/>
              <a:ext cx="2521200" cy="4754880"/>
              <a:chOff x="4840358" y="11122583"/>
              <a:chExt cx="2521200" cy="4754880"/>
            </a:xfrm>
          </p:grpSpPr>
          <p:sp>
            <p:nvSpPr>
              <p:cNvPr id="105" name="圓角矩形 104"/>
              <p:cNvSpPr/>
              <p:nvPr/>
            </p:nvSpPr>
            <p:spPr>
              <a:xfrm>
                <a:off x="4840358" y="11122583"/>
                <a:ext cx="2521200" cy="365760"/>
              </a:xfrm>
              <a:prstGeom prst="roundRect">
                <a:avLst/>
              </a:prstGeom>
              <a:solidFill>
                <a:srgbClr val="8BC167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>
                <a:off x="4840358" y="12585623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圓角矩形 106"/>
              <p:cNvSpPr/>
              <p:nvPr/>
            </p:nvSpPr>
            <p:spPr>
              <a:xfrm>
                <a:off x="4840358" y="14048663"/>
                <a:ext cx="2521200" cy="365760"/>
              </a:xfrm>
              <a:prstGeom prst="roundRect">
                <a:avLst/>
              </a:prstGeom>
              <a:solidFill>
                <a:srgbClr val="00B0F0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8" name="圓角矩形 107"/>
              <p:cNvSpPr/>
              <p:nvPr/>
            </p:nvSpPr>
            <p:spPr>
              <a:xfrm>
                <a:off x="4840358" y="15511703"/>
                <a:ext cx="2521200" cy="365760"/>
              </a:xfrm>
              <a:prstGeom prst="roundRect">
                <a:avLst/>
              </a:prstGeom>
              <a:solidFill>
                <a:schemeClr val="accent4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66" name="群組 65"/>
            <p:cNvGrpSpPr/>
            <p:nvPr/>
          </p:nvGrpSpPr>
          <p:grpSpPr>
            <a:xfrm>
              <a:off x="13519475" y="3964472"/>
              <a:ext cx="2521200" cy="4754880"/>
              <a:chOff x="4840358" y="11122583"/>
              <a:chExt cx="2521200" cy="4754880"/>
            </a:xfrm>
          </p:grpSpPr>
          <p:sp>
            <p:nvSpPr>
              <p:cNvPr id="101" name="圓角矩形 100"/>
              <p:cNvSpPr/>
              <p:nvPr/>
            </p:nvSpPr>
            <p:spPr>
              <a:xfrm>
                <a:off x="4840358" y="11122583"/>
                <a:ext cx="2521200" cy="365760"/>
              </a:xfrm>
              <a:prstGeom prst="roundRect">
                <a:avLst/>
              </a:prstGeom>
              <a:solidFill>
                <a:srgbClr val="8BC167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2" name="圓角矩形 101"/>
              <p:cNvSpPr/>
              <p:nvPr/>
            </p:nvSpPr>
            <p:spPr>
              <a:xfrm>
                <a:off x="4840358" y="12585623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4840358" y="14048663"/>
                <a:ext cx="2521200" cy="365760"/>
              </a:xfrm>
              <a:prstGeom prst="roundRect">
                <a:avLst/>
              </a:prstGeom>
              <a:solidFill>
                <a:srgbClr val="00B0F0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4840358" y="15511703"/>
                <a:ext cx="2521200" cy="365760"/>
              </a:xfrm>
              <a:prstGeom prst="roundRect">
                <a:avLst/>
              </a:prstGeom>
              <a:solidFill>
                <a:schemeClr val="accent4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67" name="群組 66"/>
            <p:cNvGrpSpPr/>
            <p:nvPr/>
          </p:nvGrpSpPr>
          <p:grpSpPr>
            <a:xfrm>
              <a:off x="13671875" y="4116872"/>
              <a:ext cx="2521200" cy="4754880"/>
              <a:chOff x="4840358" y="11122583"/>
              <a:chExt cx="2521200" cy="4754880"/>
            </a:xfrm>
          </p:grpSpPr>
          <p:sp>
            <p:nvSpPr>
              <p:cNvPr id="97" name="圓角矩形 96"/>
              <p:cNvSpPr/>
              <p:nvPr/>
            </p:nvSpPr>
            <p:spPr>
              <a:xfrm>
                <a:off x="4840358" y="11122583"/>
                <a:ext cx="2521200" cy="365760"/>
              </a:xfrm>
              <a:prstGeom prst="roundRect">
                <a:avLst/>
              </a:prstGeom>
              <a:solidFill>
                <a:srgbClr val="8BC167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圓角矩形 97"/>
              <p:cNvSpPr/>
              <p:nvPr/>
            </p:nvSpPr>
            <p:spPr>
              <a:xfrm>
                <a:off x="4840358" y="12585623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9" name="圓角矩形 98"/>
              <p:cNvSpPr/>
              <p:nvPr/>
            </p:nvSpPr>
            <p:spPr>
              <a:xfrm>
                <a:off x="4840358" y="14048663"/>
                <a:ext cx="2521200" cy="365760"/>
              </a:xfrm>
              <a:prstGeom prst="roundRect">
                <a:avLst/>
              </a:prstGeom>
              <a:solidFill>
                <a:srgbClr val="00B0F0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圓角矩形 99"/>
              <p:cNvSpPr/>
              <p:nvPr/>
            </p:nvSpPr>
            <p:spPr>
              <a:xfrm>
                <a:off x="4840358" y="15511703"/>
                <a:ext cx="2521200" cy="365760"/>
              </a:xfrm>
              <a:prstGeom prst="roundRect">
                <a:avLst/>
              </a:prstGeom>
              <a:solidFill>
                <a:schemeClr val="accent4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68" name="群組 67"/>
            <p:cNvGrpSpPr/>
            <p:nvPr/>
          </p:nvGrpSpPr>
          <p:grpSpPr>
            <a:xfrm>
              <a:off x="13824275" y="4269272"/>
              <a:ext cx="2521200" cy="4754880"/>
              <a:chOff x="4840358" y="11122583"/>
              <a:chExt cx="2521200" cy="4754880"/>
            </a:xfrm>
          </p:grpSpPr>
          <p:sp>
            <p:nvSpPr>
              <p:cNvPr id="93" name="圓角矩形 92"/>
              <p:cNvSpPr/>
              <p:nvPr/>
            </p:nvSpPr>
            <p:spPr>
              <a:xfrm>
                <a:off x="4840358" y="11122583"/>
                <a:ext cx="2521200" cy="365760"/>
              </a:xfrm>
              <a:prstGeom prst="roundRect">
                <a:avLst/>
              </a:prstGeom>
              <a:solidFill>
                <a:srgbClr val="8BC167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4" name="圓角矩形 93"/>
              <p:cNvSpPr/>
              <p:nvPr/>
            </p:nvSpPr>
            <p:spPr>
              <a:xfrm>
                <a:off x="4840358" y="12585623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5" name="圓角矩形 94"/>
              <p:cNvSpPr/>
              <p:nvPr/>
            </p:nvSpPr>
            <p:spPr>
              <a:xfrm>
                <a:off x="4840358" y="14048663"/>
                <a:ext cx="2521200" cy="365760"/>
              </a:xfrm>
              <a:prstGeom prst="roundRect">
                <a:avLst/>
              </a:prstGeom>
              <a:solidFill>
                <a:srgbClr val="00B0F0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圓角矩形 95"/>
              <p:cNvSpPr/>
              <p:nvPr/>
            </p:nvSpPr>
            <p:spPr>
              <a:xfrm>
                <a:off x="4840358" y="15511703"/>
                <a:ext cx="2521200" cy="365760"/>
              </a:xfrm>
              <a:prstGeom prst="roundRect">
                <a:avLst/>
              </a:prstGeom>
              <a:solidFill>
                <a:schemeClr val="accent4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69" name="群組 68"/>
            <p:cNvGrpSpPr/>
            <p:nvPr/>
          </p:nvGrpSpPr>
          <p:grpSpPr>
            <a:xfrm>
              <a:off x="17078812" y="3812072"/>
              <a:ext cx="2521200" cy="1463040"/>
              <a:chOff x="10207380" y="8389620"/>
              <a:chExt cx="2521200" cy="1463040"/>
            </a:xfrm>
            <a:solidFill>
              <a:srgbClr val="8BC167"/>
            </a:solidFill>
          </p:grpSpPr>
          <p:sp>
            <p:nvSpPr>
              <p:cNvPr id="88" name="圓角矩形 87"/>
              <p:cNvSpPr/>
              <p:nvPr/>
            </p:nvSpPr>
            <p:spPr>
              <a:xfrm>
                <a:off x="10207380" y="838962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9" name="圓角矩形 88"/>
              <p:cNvSpPr/>
              <p:nvPr/>
            </p:nvSpPr>
            <p:spPr>
              <a:xfrm>
                <a:off x="10207380" y="875538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圓角矩形 89"/>
              <p:cNvSpPr/>
              <p:nvPr/>
            </p:nvSpPr>
            <p:spPr>
              <a:xfrm>
                <a:off x="10207380" y="912114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1" name="圓角矩形 90"/>
              <p:cNvSpPr/>
              <p:nvPr/>
            </p:nvSpPr>
            <p:spPr>
              <a:xfrm>
                <a:off x="10207380" y="948690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2" name="圓角矩形 91"/>
              <p:cNvSpPr/>
              <p:nvPr/>
            </p:nvSpPr>
            <p:spPr>
              <a:xfrm>
                <a:off x="10324485" y="8471280"/>
                <a:ext cx="2286990" cy="1299720"/>
              </a:xfrm>
              <a:prstGeom prst="roundRect">
                <a:avLst/>
              </a:prstGeom>
              <a:grpFill/>
              <a:ln w="63500"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rgbClr val="282828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Global</a:t>
                </a:r>
              </a:p>
              <a:p>
                <a:pPr algn="ctr"/>
                <a:r>
                  <a:rPr lang="en-US" altLang="zh-TW" dirty="0" smtClean="0">
                    <a:solidFill>
                      <a:srgbClr val="282828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Cache</a:t>
                </a:r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70" name="群組 69"/>
            <p:cNvGrpSpPr/>
            <p:nvPr/>
          </p:nvGrpSpPr>
          <p:grpSpPr>
            <a:xfrm>
              <a:off x="17078812" y="5275112"/>
              <a:ext cx="2521200" cy="1463040"/>
              <a:chOff x="10207380" y="8389620"/>
              <a:chExt cx="2521200" cy="1463040"/>
            </a:xfrm>
            <a:solidFill>
              <a:srgbClr val="FF0066"/>
            </a:solidFill>
          </p:grpSpPr>
          <p:sp>
            <p:nvSpPr>
              <p:cNvPr id="83" name="圓角矩形 82"/>
              <p:cNvSpPr/>
              <p:nvPr/>
            </p:nvSpPr>
            <p:spPr>
              <a:xfrm>
                <a:off x="10207380" y="838962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4" name="圓角矩形 83"/>
              <p:cNvSpPr/>
              <p:nvPr/>
            </p:nvSpPr>
            <p:spPr>
              <a:xfrm>
                <a:off x="10207380" y="875538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5" name="圓角矩形 84"/>
              <p:cNvSpPr/>
              <p:nvPr/>
            </p:nvSpPr>
            <p:spPr>
              <a:xfrm>
                <a:off x="10207380" y="912114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6" name="圓角矩形 85"/>
              <p:cNvSpPr/>
              <p:nvPr/>
            </p:nvSpPr>
            <p:spPr>
              <a:xfrm>
                <a:off x="10207380" y="948690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7" name="圓角矩形 86"/>
              <p:cNvSpPr/>
              <p:nvPr/>
            </p:nvSpPr>
            <p:spPr>
              <a:xfrm>
                <a:off x="10324485" y="8471280"/>
                <a:ext cx="2286990" cy="1299720"/>
              </a:xfrm>
              <a:prstGeom prst="roundRect">
                <a:avLst/>
              </a:prstGeom>
              <a:grpFill/>
              <a:ln w="63500"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rgbClr val="282828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Global</a:t>
                </a:r>
              </a:p>
              <a:p>
                <a:pPr algn="ctr"/>
                <a:r>
                  <a:rPr lang="en-US" altLang="zh-TW" dirty="0" smtClean="0">
                    <a:solidFill>
                      <a:srgbClr val="282828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Cache</a:t>
                </a:r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71" name="群組 70"/>
            <p:cNvGrpSpPr/>
            <p:nvPr/>
          </p:nvGrpSpPr>
          <p:grpSpPr>
            <a:xfrm>
              <a:off x="17078812" y="6738152"/>
              <a:ext cx="2521200" cy="1463040"/>
              <a:chOff x="10207380" y="8389620"/>
              <a:chExt cx="2521200" cy="1463040"/>
            </a:xfrm>
            <a:solidFill>
              <a:srgbClr val="00B0F0"/>
            </a:solidFill>
          </p:grpSpPr>
          <p:sp>
            <p:nvSpPr>
              <p:cNvPr id="78" name="圓角矩形 77"/>
              <p:cNvSpPr/>
              <p:nvPr/>
            </p:nvSpPr>
            <p:spPr>
              <a:xfrm>
                <a:off x="10207380" y="838962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79" name="圓角矩形 78"/>
              <p:cNvSpPr/>
              <p:nvPr/>
            </p:nvSpPr>
            <p:spPr>
              <a:xfrm>
                <a:off x="10207380" y="875538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0" name="圓角矩形 79"/>
              <p:cNvSpPr/>
              <p:nvPr/>
            </p:nvSpPr>
            <p:spPr>
              <a:xfrm>
                <a:off x="10207380" y="912114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1" name="圓角矩形 80"/>
              <p:cNvSpPr/>
              <p:nvPr/>
            </p:nvSpPr>
            <p:spPr>
              <a:xfrm>
                <a:off x="10207380" y="948690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2" name="圓角矩形 81"/>
              <p:cNvSpPr/>
              <p:nvPr/>
            </p:nvSpPr>
            <p:spPr>
              <a:xfrm>
                <a:off x="10324485" y="8471280"/>
                <a:ext cx="2286990" cy="1299720"/>
              </a:xfrm>
              <a:prstGeom prst="roundRect">
                <a:avLst/>
              </a:prstGeom>
              <a:grpFill/>
              <a:ln w="63500"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282828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Global</a:t>
                </a:r>
              </a:p>
              <a:p>
                <a:pPr algn="ctr"/>
                <a:r>
                  <a:rPr lang="en-US" altLang="zh-TW" dirty="0" smtClean="0">
                    <a:solidFill>
                      <a:srgbClr val="282828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Cache</a:t>
                </a:r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72" name="群組 71"/>
            <p:cNvGrpSpPr/>
            <p:nvPr/>
          </p:nvGrpSpPr>
          <p:grpSpPr>
            <a:xfrm>
              <a:off x="17078812" y="8201192"/>
              <a:ext cx="2521200" cy="1463040"/>
              <a:chOff x="10207380" y="8389620"/>
              <a:chExt cx="2521200" cy="1463040"/>
            </a:xfrm>
            <a:solidFill>
              <a:schemeClr val="accent4"/>
            </a:solidFill>
          </p:grpSpPr>
          <p:sp>
            <p:nvSpPr>
              <p:cNvPr id="73" name="圓角矩形 72"/>
              <p:cNvSpPr/>
              <p:nvPr/>
            </p:nvSpPr>
            <p:spPr>
              <a:xfrm>
                <a:off x="10207380" y="838962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74" name="圓角矩形 73"/>
              <p:cNvSpPr/>
              <p:nvPr/>
            </p:nvSpPr>
            <p:spPr>
              <a:xfrm>
                <a:off x="10207380" y="875538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75" name="圓角矩形 74"/>
              <p:cNvSpPr/>
              <p:nvPr/>
            </p:nvSpPr>
            <p:spPr>
              <a:xfrm>
                <a:off x="10207380" y="912114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76" name="圓角矩形 75"/>
              <p:cNvSpPr/>
              <p:nvPr/>
            </p:nvSpPr>
            <p:spPr>
              <a:xfrm>
                <a:off x="10207380" y="948690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77" name="圓角矩形 76"/>
              <p:cNvSpPr/>
              <p:nvPr/>
            </p:nvSpPr>
            <p:spPr>
              <a:xfrm>
                <a:off x="10324485" y="8471280"/>
                <a:ext cx="2286990" cy="1299720"/>
              </a:xfrm>
              <a:prstGeom prst="roundRect">
                <a:avLst/>
              </a:prstGeom>
              <a:grpFill/>
              <a:ln w="63500"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282828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Global</a:t>
                </a:r>
              </a:p>
              <a:p>
                <a:pPr algn="ctr"/>
                <a:r>
                  <a:rPr lang="en-US" altLang="zh-TW" dirty="0" smtClean="0">
                    <a:solidFill>
                      <a:srgbClr val="282828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Cache</a:t>
                </a:r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81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3108960" y="6163133"/>
            <a:ext cx="12588240" cy="7671338"/>
            <a:chOff x="3108960" y="6163133"/>
            <a:chExt cx="12588240" cy="7671338"/>
          </a:xfrm>
        </p:grpSpPr>
        <p:sp>
          <p:nvSpPr>
            <p:cNvPr id="140" name="圓角矩形 139"/>
            <p:cNvSpPr/>
            <p:nvPr/>
          </p:nvSpPr>
          <p:spPr>
            <a:xfrm>
              <a:off x="3108960" y="6163133"/>
              <a:ext cx="12588240" cy="7671338"/>
            </a:xfrm>
            <a:prstGeom prst="roundRect">
              <a:avLst>
                <a:gd name="adj" fmla="val 8100"/>
              </a:avLst>
            </a:prstGeom>
            <a:solidFill>
              <a:srgbClr val="282828"/>
            </a:solidFill>
            <a:ln w="635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25" name="群組 24"/>
            <p:cNvGrpSpPr/>
            <p:nvPr/>
          </p:nvGrpSpPr>
          <p:grpSpPr>
            <a:xfrm>
              <a:off x="4287150" y="7080342"/>
              <a:ext cx="2521200" cy="2560320"/>
              <a:chOff x="1188600" y="9446760"/>
              <a:chExt cx="2521200" cy="2560320"/>
            </a:xfrm>
          </p:grpSpPr>
          <p:sp>
            <p:nvSpPr>
              <p:cNvPr id="17" name="圓角矩形 16"/>
              <p:cNvSpPr/>
              <p:nvPr/>
            </p:nvSpPr>
            <p:spPr>
              <a:xfrm>
                <a:off x="1188600" y="944676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1188600" y="981252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1188600" y="1017828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" name="圓角矩形 19"/>
              <p:cNvSpPr/>
              <p:nvPr/>
            </p:nvSpPr>
            <p:spPr>
              <a:xfrm>
                <a:off x="1188600" y="1054404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" name="圓角矩形 21"/>
              <p:cNvSpPr/>
              <p:nvPr/>
            </p:nvSpPr>
            <p:spPr>
              <a:xfrm>
                <a:off x="1188600" y="1090980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3" name="圓角矩形 22"/>
              <p:cNvSpPr/>
              <p:nvPr/>
            </p:nvSpPr>
            <p:spPr>
              <a:xfrm>
                <a:off x="1188600" y="1127556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" name="圓角矩形 23"/>
              <p:cNvSpPr/>
              <p:nvPr/>
            </p:nvSpPr>
            <p:spPr>
              <a:xfrm>
                <a:off x="1188600" y="1164132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" name="圓角矩形 20"/>
              <p:cNvSpPr/>
              <p:nvPr/>
            </p:nvSpPr>
            <p:spPr>
              <a:xfrm>
                <a:off x="2073660" y="10356840"/>
                <a:ext cx="751080" cy="735840"/>
              </a:xfrm>
              <a:prstGeom prst="roundRect">
                <a:avLst/>
              </a:prstGeom>
              <a:solidFill>
                <a:srgbClr val="FF0066"/>
              </a:solidFill>
              <a:ln w="63500"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rgbClr val="282828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X</a:t>
                </a:r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4365780" y="10951302"/>
              <a:ext cx="2521200" cy="1463040"/>
              <a:chOff x="10207380" y="8389620"/>
              <a:chExt cx="2521200" cy="1463040"/>
            </a:xfrm>
            <a:solidFill>
              <a:srgbClr val="FF0066"/>
            </a:solidFill>
          </p:grpSpPr>
          <p:sp>
            <p:nvSpPr>
              <p:cNvPr id="45" name="圓角矩形 44"/>
              <p:cNvSpPr/>
              <p:nvPr/>
            </p:nvSpPr>
            <p:spPr>
              <a:xfrm>
                <a:off x="10207380" y="838962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6" name="圓角矩形 45"/>
              <p:cNvSpPr/>
              <p:nvPr/>
            </p:nvSpPr>
            <p:spPr>
              <a:xfrm>
                <a:off x="10207380" y="875538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7" name="圓角矩形 46"/>
              <p:cNvSpPr/>
              <p:nvPr/>
            </p:nvSpPr>
            <p:spPr>
              <a:xfrm>
                <a:off x="10207380" y="912114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圓角矩形 47"/>
              <p:cNvSpPr/>
              <p:nvPr/>
            </p:nvSpPr>
            <p:spPr>
              <a:xfrm>
                <a:off x="10207380" y="948690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9" name="圓角矩形 48"/>
              <p:cNvSpPr/>
              <p:nvPr/>
            </p:nvSpPr>
            <p:spPr>
              <a:xfrm>
                <a:off x="10324485" y="8471280"/>
                <a:ext cx="2286990" cy="1299720"/>
              </a:xfrm>
              <a:prstGeom prst="roundRect">
                <a:avLst/>
              </a:prstGeom>
              <a:grpFill/>
              <a:ln w="63500"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282828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Global</a:t>
                </a:r>
              </a:p>
              <a:p>
                <a:pPr algn="ctr"/>
                <a:r>
                  <a:rPr lang="en-US" altLang="zh-TW" dirty="0" smtClean="0">
                    <a:solidFill>
                      <a:srgbClr val="282828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Cache</a:t>
                </a:r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56" name="群組 55"/>
            <p:cNvGrpSpPr/>
            <p:nvPr/>
          </p:nvGrpSpPr>
          <p:grpSpPr>
            <a:xfrm>
              <a:off x="7899420" y="7514682"/>
              <a:ext cx="3267960" cy="4968240"/>
              <a:chOff x="14325600" y="8933940"/>
              <a:chExt cx="3267960" cy="4968240"/>
            </a:xfrm>
          </p:grpSpPr>
          <p:sp>
            <p:nvSpPr>
              <p:cNvPr id="51" name="圓角矩形 50"/>
              <p:cNvSpPr/>
              <p:nvPr/>
            </p:nvSpPr>
            <p:spPr>
              <a:xfrm>
                <a:off x="14865600" y="8933940"/>
                <a:ext cx="2727960" cy="4968240"/>
              </a:xfrm>
              <a:prstGeom prst="roundRect">
                <a:avLst/>
              </a:prstGeom>
              <a:solidFill>
                <a:srgbClr val="282828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15316200" y="10145520"/>
                <a:ext cx="2087880" cy="2545080"/>
              </a:xfrm>
              <a:prstGeom prst="roundRect">
                <a:avLst/>
              </a:prstGeom>
              <a:solidFill>
                <a:srgbClr val="28282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Multi</a:t>
                </a:r>
              </a:p>
              <a:p>
                <a:pPr algn="ctr"/>
                <a:r>
                  <a:rPr lang="en-US" altLang="zh-TW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Head</a:t>
                </a:r>
              </a:p>
              <a:p>
                <a:pPr algn="ctr"/>
                <a:r>
                  <a:rPr lang="en-US" altLang="zh-TW" dirty="0" err="1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Att</a:t>
                </a:r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14325600" y="12390120"/>
                <a:ext cx="1080000" cy="1080000"/>
              </a:xfrm>
              <a:prstGeom prst="roundRect">
                <a:avLst/>
              </a:prstGeom>
              <a:solidFill>
                <a:srgbClr val="282828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</a:t>
                </a:r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14325600" y="10878060"/>
                <a:ext cx="1080000" cy="1080000"/>
              </a:xfrm>
              <a:prstGeom prst="roundRect">
                <a:avLst/>
              </a:prstGeom>
              <a:solidFill>
                <a:srgbClr val="282828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</a:t>
                </a:r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5" name="圓角矩形 54"/>
              <p:cNvSpPr/>
              <p:nvPr/>
            </p:nvSpPr>
            <p:spPr>
              <a:xfrm>
                <a:off x="14325600" y="9366000"/>
                <a:ext cx="1080000" cy="1080000"/>
              </a:xfrm>
              <a:prstGeom prst="roundRect">
                <a:avLst/>
              </a:prstGeom>
              <a:solidFill>
                <a:srgbClr val="282828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Q</a:t>
                </a:r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58" name="直線單箭頭接點 26"/>
            <p:cNvCxnSpPr>
              <a:stCxn id="20" idx="3"/>
              <a:endCxn id="55" idx="1"/>
            </p:cNvCxnSpPr>
            <p:nvPr/>
          </p:nvCxnSpPr>
          <p:spPr>
            <a:xfrm>
              <a:off x="6808350" y="8360502"/>
              <a:ext cx="1091070" cy="126240"/>
            </a:xfrm>
            <a:prstGeom prst="bentConnector3">
              <a:avLst>
                <a:gd name="adj1" fmla="val 50000"/>
              </a:avLst>
            </a:prstGeom>
            <a:ln w="1270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26"/>
            <p:cNvCxnSpPr>
              <a:stCxn id="46" idx="3"/>
              <a:endCxn id="54" idx="1"/>
            </p:cNvCxnSpPr>
            <p:nvPr/>
          </p:nvCxnSpPr>
          <p:spPr>
            <a:xfrm flipV="1">
              <a:off x="6886980" y="9998802"/>
              <a:ext cx="1012440" cy="1501140"/>
            </a:xfrm>
            <a:prstGeom prst="bentConnector3">
              <a:avLst>
                <a:gd name="adj1" fmla="val 37958"/>
              </a:avLst>
            </a:prstGeom>
            <a:ln w="1270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26"/>
            <p:cNvCxnSpPr>
              <a:stCxn id="46" idx="3"/>
              <a:endCxn id="53" idx="1"/>
            </p:cNvCxnSpPr>
            <p:nvPr/>
          </p:nvCxnSpPr>
          <p:spPr>
            <a:xfrm>
              <a:off x="6886980" y="11499942"/>
              <a:ext cx="1012440" cy="10920"/>
            </a:xfrm>
            <a:prstGeom prst="bentConnector3">
              <a:avLst>
                <a:gd name="adj1" fmla="val 50000"/>
              </a:avLst>
            </a:prstGeom>
            <a:ln w="1270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26"/>
            <p:cNvCxnSpPr>
              <a:stCxn id="51" idx="3"/>
            </p:cNvCxnSpPr>
            <p:nvPr/>
          </p:nvCxnSpPr>
          <p:spPr>
            <a:xfrm>
              <a:off x="11167380" y="9998802"/>
              <a:ext cx="740940" cy="7620"/>
            </a:xfrm>
            <a:prstGeom prst="straightConnector1">
              <a:avLst/>
            </a:prstGeom>
            <a:ln w="1270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群組 58"/>
            <p:cNvGrpSpPr/>
            <p:nvPr/>
          </p:nvGrpSpPr>
          <p:grpSpPr>
            <a:xfrm>
              <a:off x="11874148" y="8543382"/>
              <a:ext cx="2521200" cy="2560320"/>
              <a:chOff x="1188600" y="9446760"/>
              <a:chExt cx="2521200" cy="2560320"/>
            </a:xfrm>
          </p:grpSpPr>
          <p:sp>
            <p:nvSpPr>
              <p:cNvPr id="60" name="圓角矩形 59"/>
              <p:cNvSpPr/>
              <p:nvPr/>
            </p:nvSpPr>
            <p:spPr>
              <a:xfrm>
                <a:off x="1188600" y="944676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1" name="圓角矩形 60"/>
              <p:cNvSpPr/>
              <p:nvPr/>
            </p:nvSpPr>
            <p:spPr>
              <a:xfrm>
                <a:off x="1188600" y="981252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2" name="圓角矩形 61"/>
              <p:cNvSpPr/>
              <p:nvPr/>
            </p:nvSpPr>
            <p:spPr>
              <a:xfrm>
                <a:off x="1188600" y="1017828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3" name="圓角矩形 62"/>
              <p:cNvSpPr/>
              <p:nvPr/>
            </p:nvSpPr>
            <p:spPr>
              <a:xfrm>
                <a:off x="1188600" y="1054404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4" name="圓角矩形 63"/>
              <p:cNvSpPr/>
              <p:nvPr/>
            </p:nvSpPr>
            <p:spPr>
              <a:xfrm>
                <a:off x="1188600" y="1090980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6" name="圓角矩形 65"/>
              <p:cNvSpPr/>
              <p:nvPr/>
            </p:nvSpPr>
            <p:spPr>
              <a:xfrm>
                <a:off x="1188600" y="1127556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7" name="圓角矩形 66"/>
              <p:cNvSpPr/>
              <p:nvPr/>
            </p:nvSpPr>
            <p:spPr>
              <a:xfrm>
                <a:off x="1188600" y="11641320"/>
                <a:ext cx="2521200" cy="365760"/>
              </a:xfrm>
              <a:prstGeom prst="roundRect">
                <a:avLst/>
              </a:prstGeom>
              <a:solidFill>
                <a:srgbClr val="FF0066"/>
              </a:solidFill>
              <a:ln w="63500">
                <a:solidFill>
                  <a:srgbClr val="FFEB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9" name="圓角矩形 68"/>
              <p:cNvSpPr/>
              <p:nvPr/>
            </p:nvSpPr>
            <p:spPr>
              <a:xfrm>
                <a:off x="2073660" y="10356840"/>
                <a:ext cx="751080" cy="735840"/>
              </a:xfrm>
              <a:prstGeom prst="roundRect">
                <a:avLst/>
              </a:prstGeom>
              <a:solidFill>
                <a:srgbClr val="FF0066"/>
              </a:solidFill>
              <a:ln w="63500"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rgbClr val="282828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X’</a:t>
                </a:r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90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5240</TotalTime>
  <Words>127</Words>
  <Application>Microsoft Office PowerPoint</Application>
  <PresentationFormat>自訂</PresentationFormat>
  <Paragraphs>108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SauceCodePro Nerd Font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351</cp:revision>
  <dcterms:created xsi:type="dcterms:W3CDTF">2020-09-17T15:20:03Z</dcterms:created>
  <dcterms:modified xsi:type="dcterms:W3CDTF">2021-05-18T08:27:57Z</dcterms:modified>
</cp:coreProperties>
</file>