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49" r:id="rId2"/>
    <p:sldId id="350" r:id="rId3"/>
    <p:sldId id="351" r:id="rId4"/>
  </p:sldIdLst>
  <p:sldSz cx="21599525" cy="21599525"/>
  <p:notesSz cx="6858000" cy="9144000"/>
  <p:defaultTextStyle>
    <a:defPPr>
      <a:defRPr lang="zh-TW"/>
    </a:defPPr>
    <a:lvl1pPr marL="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0363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20726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31089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41452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51815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62178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72541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82904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CD"/>
    <a:srgbClr val="282828"/>
    <a:srgbClr val="21C5FF"/>
    <a:srgbClr val="F9F9F9"/>
    <a:srgbClr val="D8BEEC"/>
    <a:srgbClr val="FF0066"/>
    <a:srgbClr val="FF5B9D"/>
    <a:srgbClr val="B482DA"/>
    <a:srgbClr val="FFE89F"/>
    <a:srgbClr val="8BC1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046" autoAdjust="0"/>
  </p:normalViewPr>
  <p:slideViewPr>
    <p:cSldViewPr snapToGrid="0">
      <p:cViewPr>
        <p:scale>
          <a:sx n="125" d="100"/>
          <a:sy n="125" d="100"/>
        </p:scale>
        <p:origin x="-1272" y="-3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E262-87A9-4FD0-801D-11C30F528353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C9CAC-9358-49DD-9977-4B7D28AC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98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29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296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8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6AA8-AB23-40FA-BFDB-6A33FBF1CFF0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4766042" y="5310287"/>
            <a:ext cx="11626694" cy="7492212"/>
            <a:chOff x="4766042" y="5310287"/>
            <a:chExt cx="11626694" cy="7492212"/>
          </a:xfrm>
        </p:grpSpPr>
        <p:cxnSp>
          <p:nvCxnSpPr>
            <p:cNvPr id="117" name="直線單箭頭接點 26"/>
            <p:cNvCxnSpPr>
              <a:stCxn id="104" idx="0"/>
              <a:endCxn id="116" idx="2"/>
            </p:cNvCxnSpPr>
            <p:nvPr/>
          </p:nvCxnSpPr>
          <p:spPr>
            <a:xfrm flipH="1" flipV="1">
              <a:off x="7113004" y="7725279"/>
              <a:ext cx="6449" cy="952683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單箭頭接點 26"/>
            <p:cNvCxnSpPr>
              <a:stCxn id="60" idx="2"/>
              <a:endCxn id="104" idx="2"/>
            </p:cNvCxnSpPr>
            <p:nvPr/>
          </p:nvCxnSpPr>
          <p:spPr>
            <a:xfrm flipV="1">
              <a:off x="7119453" y="10126756"/>
              <a:ext cx="0" cy="577518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圓角矩形 103"/>
            <p:cNvSpPr/>
            <p:nvPr/>
          </p:nvSpPr>
          <p:spPr>
            <a:xfrm>
              <a:off x="5094129" y="8677962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6" name="圓角矩形 115"/>
            <p:cNvSpPr/>
            <p:nvPr/>
          </p:nvSpPr>
          <p:spPr>
            <a:xfrm>
              <a:off x="5183821" y="6325458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34" name="直線單箭頭接點 26"/>
            <p:cNvCxnSpPr>
              <a:stCxn id="136" idx="0"/>
              <a:endCxn id="141" idx="2"/>
            </p:cNvCxnSpPr>
            <p:nvPr/>
          </p:nvCxnSpPr>
          <p:spPr>
            <a:xfrm flipH="1" flipV="1">
              <a:off x="13337614" y="7719063"/>
              <a:ext cx="4790" cy="958899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26"/>
            <p:cNvCxnSpPr>
              <a:stCxn id="60" idx="0"/>
              <a:endCxn id="136" idx="2"/>
            </p:cNvCxnSpPr>
            <p:nvPr/>
          </p:nvCxnSpPr>
          <p:spPr>
            <a:xfrm flipV="1">
              <a:off x="13342403" y="10126756"/>
              <a:ext cx="1" cy="577518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圓角矩形 135"/>
            <p:cNvSpPr/>
            <p:nvPr/>
          </p:nvSpPr>
          <p:spPr>
            <a:xfrm>
              <a:off x="11317080" y="8677962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Encoder’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39" name="直線單箭頭接點 26"/>
            <p:cNvCxnSpPr>
              <a:stCxn id="104" idx="3"/>
              <a:endCxn id="136" idx="1"/>
            </p:cNvCxnSpPr>
            <p:nvPr/>
          </p:nvCxnSpPr>
          <p:spPr>
            <a:xfrm>
              <a:off x="9144777" y="9402359"/>
              <a:ext cx="2172303" cy="0"/>
            </a:xfrm>
            <a:prstGeom prst="straightConnector1">
              <a:avLst/>
            </a:prstGeom>
            <a:ln w="63500">
              <a:solidFill>
                <a:srgbClr val="FFEBCD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圓角矩形 140"/>
            <p:cNvSpPr/>
            <p:nvPr/>
          </p:nvSpPr>
          <p:spPr>
            <a:xfrm>
              <a:off x="11519163" y="6319243"/>
              <a:ext cx="3636902" cy="1399820"/>
            </a:xfrm>
            <a:prstGeom prst="roundRect">
              <a:avLst>
                <a:gd name="adj" fmla="val 7652"/>
              </a:avLst>
            </a:prstGeom>
            <a:solidFill>
              <a:srgbClr val="282828"/>
            </a:solidFill>
            <a:ln w="635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Similarity</a:t>
              </a:r>
              <a:endParaRPr lang="zh-TW" altLang="en-US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42" name="直線單箭頭接點 26"/>
            <p:cNvCxnSpPr>
              <a:stCxn id="116" idx="3"/>
              <a:endCxn id="141" idx="1"/>
            </p:cNvCxnSpPr>
            <p:nvPr/>
          </p:nvCxnSpPr>
          <p:spPr>
            <a:xfrm flipV="1">
              <a:off x="9042187" y="7019153"/>
              <a:ext cx="2476976" cy="6216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圓角矩形 145"/>
            <p:cNvSpPr/>
            <p:nvPr/>
          </p:nvSpPr>
          <p:spPr>
            <a:xfrm>
              <a:off x="9677694" y="11633164"/>
              <a:ext cx="110002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</a:t>
              </a:r>
              <a:endParaRPr lang="zh-TW" altLang="en-US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47" name="圓角矩形 146"/>
            <p:cNvSpPr/>
            <p:nvPr/>
          </p:nvSpPr>
          <p:spPr>
            <a:xfrm>
              <a:off x="8779301" y="8055260"/>
              <a:ext cx="290325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Momentum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9" name="圓角矩形 168"/>
            <p:cNvSpPr/>
            <p:nvPr/>
          </p:nvSpPr>
          <p:spPr>
            <a:xfrm>
              <a:off x="8827573" y="5310287"/>
              <a:ext cx="290325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2" name="弧形 51"/>
            <p:cNvSpPr/>
            <p:nvPr/>
          </p:nvSpPr>
          <p:spPr>
            <a:xfrm rot="16200000">
              <a:off x="4766042" y="5995476"/>
              <a:ext cx="656174" cy="656174"/>
            </a:xfrm>
            <a:prstGeom prst="arc">
              <a:avLst/>
            </a:prstGeom>
            <a:ln w="44450">
              <a:solidFill>
                <a:srgbClr val="FF0066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4" name="直線接點 53"/>
            <p:cNvCxnSpPr>
              <a:stCxn id="52" idx="2"/>
            </p:cNvCxnSpPr>
            <p:nvPr/>
          </p:nvCxnSpPr>
          <p:spPr>
            <a:xfrm>
              <a:off x="5094129" y="5995476"/>
              <a:ext cx="6903268" cy="0"/>
            </a:xfrm>
            <a:prstGeom prst="line">
              <a:avLst/>
            </a:prstGeom>
            <a:ln w="44450">
              <a:solidFill>
                <a:srgbClr val="FF0066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52" idx="0"/>
            </p:cNvCxnSpPr>
            <p:nvPr/>
          </p:nvCxnSpPr>
          <p:spPr>
            <a:xfrm>
              <a:off x="4766042" y="6323563"/>
              <a:ext cx="0" cy="3803193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圓角矩形 191"/>
            <p:cNvSpPr/>
            <p:nvPr/>
          </p:nvSpPr>
          <p:spPr>
            <a:xfrm>
              <a:off x="13342403" y="10016231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60" name="右大括弧 59"/>
            <p:cNvSpPr/>
            <p:nvPr/>
          </p:nvSpPr>
          <p:spPr>
            <a:xfrm rot="5400000">
              <a:off x="9812078" y="8011649"/>
              <a:ext cx="837700" cy="6222950"/>
            </a:xfrm>
            <a:prstGeom prst="rightBrace">
              <a:avLst>
                <a:gd name="adj1" fmla="val 53815"/>
                <a:gd name="adj2" fmla="val 50000"/>
              </a:avLst>
            </a:prstGeom>
            <a:ln w="63500">
              <a:solidFill>
                <a:srgbClr val="FFEB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5" name="圓角矩形 194"/>
            <p:cNvSpPr/>
            <p:nvPr/>
          </p:nvSpPr>
          <p:spPr>
            <a:xfrm>
              <a:off x="7113003" y="10016231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31" name="直線接點 230"/>
            <p:cNvCxnSpPr/>
            <p:nvPr/>
          </p:nvCxnSpPr>
          <p:spPr>
            <a:xfrm>
              <a:off x="15830282" y="6323563"/>
              <a:ext cx="0" cy="1843009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十字形 64"/>
            <p:cNvSpPr/>
            <p:nvPr/>
          </p:nvSpPr>
          <p:spPr>
            <a:xfrm rot="18900000">
              <a:off x="15267828" y="7858673"/>
              <a:ext cx="1124908" cy="1124908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71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5121668" y="8357840"/>
            <a:ext cx="10812491" cy="9091121"/>
            <a:chOff x="5121668" y="8357840"/>
            <a:chExt cx="10812491" cy="9091121"/>
          </a:xfrm>
        </p:grpSpPr>
        <p:cxnSp>
          <p:nvCxnSpPr>
            <p:cNvPr id="72" name="直線單箭頭接點 26"/>
            <p:cNvCxnSpPr>
              <a:stCxn id="74" idx="0"/>
              <a:endCxn id="76" idx="2"/>
            </p:cNvCxnSpPr>
            <p:nvPr/>
          </p:nvCxnSpPr>
          <p:spPr>
            <a:xfrm flipH="1" flipV="1">
              <a:off x="7429527" y="12569254"/>
              <a:ext cx="6449" cy="755170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26"/>
            <p:cNvCxnSpPr>
              <a:stCxn id="94" idx="2"/>
              <a:endCxn id="74" idx="2"/>
            </p:cNvCxnSpPr>
            <p:nvPr/>
          </p:nvCxnSpPr>
          <p:spPr>
            <a:xfrm flipV="1">
              <a:off x="7435976" y="14773218"/>
              <a:ext cx="0" cy="571426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圓角矩形 73"/>
            <p:cNvSpPr/>
            <p:nvPr/>
          </p:nvSpPr>
          <p:spPr>
            <a:xfrm>
              <a:off x="5410652" y="13324424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76" name="圓角矩形 75"/>
            <p:cNvSpPr/>
            <p:nvPr/>
          </p:nvSpPr>
          <p:spPr>
            <a:xfrm>
              <a:off x="5500344" y="11169433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78" name="直線單箭頭接點 26"/>
            <p:cNvCxnSpPr>
              <a:stCxn id="80" idx="0"/>
              <a:endCxn id="98" idx="2"/>
            </p:cNvCxnSpPr>
            <p:nvPr/>
          </p:nvCxnSpPr>
          <p:spPr>
            <a:xfrm flipH="1" flipV="1">
              <a:off x="13658926" y="12569253"/>
              <a:ext cx="1" cy="755171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26"/>
            <p:cNvCxnSpPr>
              <a:stCxn id="94" idx="0"/>
              <a:endCxn id="80" idx="2"/>
            </p:cNvCxnSpPr>
            <p:nvPr/>
          </p:nvCxnSpPr>
          <p:spPr>
            <a:xfrm flipV="1">
              <a:off x="13658926" y="14773218"/>
              <a:ext cx="1" cy="571426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圓角矩形 79"/>
            <p:cNvSpPr/>
            <p:nvPr/>
          </p:nvSpPr>
          <p:spPr>
            <a:xfrm>
              <a:off x="11633603" y="13324424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6" name="直線單箭頭接點 26"/>
            <p:cNvCxnSpPr>
              <a:stCxn id="76" idx="0"/>
              <a:endCxn id="32" idx="2"/>
            </p:cNvCxnSpPr>
            <p:nvPr/>
          </p:nvCxnSpPr>
          <p:spPr>
            <a:xfrm flipH="1" flipV="1">
              <a:off x="7424321" y="10408028"/>
              <a:ext cx="5206" cy="761405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角矩形 86"/>
            <p:cNvSpPr/>
            <p:nvPr/>
          </p:nvSpPr>
          <p:spPr>
            <a:xfrm>
              <a:off x="9994217" y="16279626"/>
              <a:ext cx="110002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</a:t>
              </a:r>
              <a:endParaRPr lang="zh-TW" altLang="en-US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89" name="圓角矩形 88"/>
            <p:cNvSpPr/>
            <p:nvPr/>
          </p:nvSpPr>
          <p:spPr>
            <a:xfrm>
              <a:off x="5121668" y="8357840"/>
              <a:ext cx="2781334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92" name="直線接點 91"/>
            <p:cNvCxnSpPr/>
            <p:nvPr/>
          </p:nvCxnSpPr>
          <p:spPr>
            <a:xfrm>
              <a:off x="5121669" y="8686140"/>
              <a:ext cx="0" cy="6087078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圓角矩形 92"/>
            <p:cNvSpPr/>
            <p:nvPr/>
          </p:nvSpPr>
          <p:spPr>
            <a:xfrm>
              <a:off x="13658926" y="14662693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4" name="右大括弧 93"/>
            <p:cNvSpPr/>
            <p:nvPr/>
          </p:nvSpPr>
          <p:spPr>
            <a:xfrm rot="5400000">
              <a:off x="10128601" y="12652019"/>
              <a:ext cx="837700" cy="6222950"/>
            </a:xfrm>
            <a:prstGeom prst="rightBrace">
              <a:avLst>
                <a:gd name="adj1" fmla="val 53815"/>
                <a:gd name="adj2" fmla="val 50000"/>
              </a:avLst>
            </a:prstGeom>
            <a:ln w="63500">
              <a:solidFill>
                <a:srgbClr val="FFEB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圓角矩形 94"/>
            <p:cNvSpPr/>
            <p:nvPr/>
          </p:nvSpPr>
          <p:spPr>
            <a:xfrm>
              <a:off x="7429526" y="14662693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8" name="圓角矩形 97"/>
            <p:cNvSpPr/>
            <p:nvPr/>
          </p:nvSpPr>
          <p:spPr>
            <a:xfrm>
              <a:off x="11729743" y="11169432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5" name="直線單箭頭接點 26"/>
            <p:cNvCxnSpPr>
              <a:stCxn id="80" idx="1"/>
              <a:endCxn id="32" idx="3"/>
            </p:cNvCxnSpPr>
            <p:nvPr/>
          </p:nvCxnSpPr>
          <p:spPr>
            <a:xfrm rot="10800000">
              <a:off x="9242773" y="9708119"/>
              <a:ext cx="2390831" cy="4340703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單箭頭接點 26"/>
            <p:cNvCxnSpPr>
              <a:stCxn id="74" idx="3"/>
              <a:endCxn id="29" idx="1"/>
            </p:cNvCxnSpPr>
            <p:nvPr/>
          </p:nvCxnSpPr>
          <p:spPr>
            <a:xfrm flipV="1">
              <a:off x="9461300" y="9709019"/>
              <a:ext cx="2379176" cy="4339802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26"/>
            <p:cNvCxnSpPr>
              <a:stCxn id="98" idx="0"/>
              <a:endCxn id="29" idx="2"/>
            </p:cNvCxnSpPr>
            <p:nvPr/>
          </p:nvCxnSpPr>
          <p:spPr>
            <a:xfrm flipV="1">
              <a:off x="13658926" y="10408929"/>
              <a:ext cx="1" cy="760503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 flipH="1">
              <a:off x="11270615" y="10088374"/>
              <a:ext cx="300325" cy="1128017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十字形 119"/>
            <p:cNvSpPr/>
            <p:nvPr/>
          </p:nvSpPr>
          <p:spPr>
            <a:xfrm rot="19794520">
              <a:off x="10729655" y="10947352"/>
              <a:ext cx="979370" cy="979370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1" name="直線接點 120"/>
            <p:cNvCxnSpPr/>
            <p:nvPr/>
          </p:nvCxnSpPr>
          <p:spPr>
            <a:xfrm rot="19800000" flipH="1">
              <a:off x="9555954" y="10087536"/>
              <a:ext cx="300325" cy="1128017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十字形 121"/>
            <p:cNvSpPr/>
            <p:nvPr/>
          </p:nvSpPr>
          <p:spPr>
            <a:xfrm rot="17994520">
              <a:off x="9391812" y="10945879"/>
              <a:ext cx="979370" cy="979370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7" name="直線接點 126"/>
            <p:cNvCxnSpPr/>
            <p:nvPr/>
          </p:nvCxnSpPr>
          <p:spPr>
            <a:xfrm>
              <a:off x="15934159" y="8686140"/>
              <a:ext cx="0" cy="6087078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圓角矩形 127"/>
            <p:cNvSpPr/>
            <p:nvPr/>
          </p:nvSpPr>
          <p:spPr>
            <a:xfrm>
              <a:off x="13198546" y="8357840"/>
              <a:ext cx="273561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11840476" y="9009109"/>
              <a:ext cx="3636902" cy="1399820"/>
            </a:xfrm>
            <a:prstGeom prst="roundRect">
              <a:avLst>
                <a:gd name="adj" fmla="val 7652"/>
              </a:avLst>
            </a:prstGeom>
            <a:solidFill>
              <a:srgbClr val="282828"/>
            </a:solidFill>
            <a:ln w="635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Similarity</a:t>
              </a:r>
              <a:endParaRPr lang="zh-TW" altLang="en-US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5605870" y="9008208"/>
              <a:ext cx="3636902" cy="1399820"/>
            </a:xfrm>
            <a:prstGeom prst="roundRect">
              <a:avLst>
                <a:gd name="adj" fmla="val 7652"/>
              </a:avLst>
            </a:prstGeom>
            <a:solidFill>
              <a:srgbClr val="282828"/>
            </a:solidFill>
            <a:ln w="635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Similarity</a:t>
              </a:r>
              <a:endParaRPr lang="zh-TW" altLang="en-US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8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5334225" y="6472132"/>
            <a:ext cx="11163604" cy="5486627"/>
            <a:chOff x="5334225" y="6472132"/>
            <a:chExt cx="11163604" cy="5486627"/>
          </a:xfrm>
        </p:grpSpPr>
        <p:sp>
          <p:nvSpPr>
            <p:cNvPr id="145" name="圓角矩形 144"/>
            <p:cNvSpPr/>
            <p:nvPr/>
          </p:nvSpPr>
          <p:spPr>
            <a:xfrm>
              <a:off x="5334225" y="10789424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Noisy</a:t>
              </a:r>
            </a:p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46" name="圓角矩形 145"/>
            <p:cNvSpPr/>
            <p:nvPr/>
          </p:nvSpPr>
          <p:spPr>
            <a:xfrm>
              <a:off x="13594576" y="10789424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Enhanced</a:t>
              </a:r>
            </a:p>
            <a:p>
              <a:pPr algn="ctr"/>
              <a:r>
                <a:rPr lang="en-US" altLang="zh-TW" sz="3600" dirty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" name="手繪多邊形 1"/>
            <p:cNvSpPr/>
            <p:nvPr/>
          </p:nvSpPr>
          <p:spPr>
            <a:xfrm rot="5400000">
              <a:off x="4835518" y="7879338"/>
              <a:ext cx="3900668" cy="1432052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32052">
                  <a:moveTo>
                    <a:pt x="0" y="595471"/>
                  </a:moveTo>
                  <a:cubicBezTo>
                    <a:pt x="7716" y="635982"/>
                    <a:pt x="15433" y="676494"/>
                    <a:pt x="81023" y="595471"/>
                  </a:cubicBezTo>
                  <a:cubicBezTo>
                    <a:pt x="146613" y="514448"/>
                    <a:pt x="304800" y="-25704"/>
                    <a:pt x="393539" y="109334"/>
                  </a:cubicBezTo>
                  <a:cubicBezTo>
                    <a:pt x="482278" y="244372"/>
                    <a:pt x="544010" y="1257157"/>
                    <a:pt x="613458" y="1405699"/>
                  </a:cubicBezTo>
                  <a:cubicBezTo>
                    <a:pt x="682906" y="1554241"/>
                    <a:pt x="758142" y="1027593"/>
                    <a:pt x="810228" y="1000585"/>
                  </a:cubicBezTo>
                  <a:cubicBezTo>
                    <a:pt x="862314" y="973577"/>
                    <a:pt x="858456" y="1316959"/>
                    <a:pt x="925975" y="1243653"/>
                  </a:cubicBezTo>
                  <a:cubicBezTo>
                    <a:pt x="993494" y="1170347"/>
                    <a:pt x="1140107" y="622478"/>
                    <a:pt x="1215342" y="560747"/>
                  </a:cubicBezTo>
                  <a:cubicBezTo>
                    <a:pt x="1290577" y="499016"/>
                    <a:pt x="1313726" y="965861"/>
                    <a:pt x="1377387" y="873264"/>
                  </a:cubicBezTo>
                  <a:cubicBezTo>
                    <a:pt x="1441048" y="780667"/>
                    <a:pt x="1514354" y="-73932"/>
                    <a:pt x="1597306" y="5162"/>
                  </a:cubicBezTo>
                  <a:cubicBezTo>
                    <a:pt x="1680258" y="84256"/>
                    <a:pt x="1780572" y="1328535"/>
                    <a:pt x="1875099" y="1347826"/>
                  </a:cubicBezTo>
                  <a:cubicBezTo>
                    <a:pt x="1969626" y="1367117"/>
                    <a:pt x="2095018" y="198073"/>
                    <a:pt x="2164466" y="120909"/>
                  </a:cubicBezTo>
                  <a:cubicBezTo>
                    <a:pt x="2233914" y="43745"/>
                    <a:pt x="2224268" y="807673"/>
                    <a:pt x="2291787" y="884838"/>
                  </a:cubicBezTo>
                  <a:cubicBezTo>
                    <a:pt x="2359306" y="962003"/>
                    <a:pt x="2482770" y="522165"/>
                    <a:pt x="2569580" y="583897"/>
                  </a:cubicBezTo>
                  <a:cubicBezTo>
                    <a:pt x="2656390" y="645629"/>
                    <a:pt x="2754775" y="1187709"/>
                    <a:pt x="2812648" y="1255228"/>
                  </a:cubicBezTo>
                  <a:cubicBezTo>
                    <a:pt x="2870521" y="1322747"/>
                    <a:pt x="2878238" y="998656"/>
                    <a:pt x="2916820" y="989010"/>
                  </a:cubicBezTo>
                  <a:cubicBezTo>
                    <a:pt x="2955402" y="979365"/>
                    <a:pt x="2968907" y="1255228"/>
                    <a:pt x="3044142" y="1197355"/>
                  </a:cubicBezTo>
                  <a:cubicBezTo>
                    <a:pt x="3119377" y="1139482"/>
                    <a:pt x="3292998" y="691927"/>
                    <a:pt x="3368233" y="641770"/>
                  </a:cubicBezTo>
                  <a:cubicBezTo>
                    <a:pt x="3443468" y="591613"/>
                    <a:pt x="3428035" y="923421"/>
                    <a:pt x="3495554" y="896413"/>
                  </a:cubicBezTo>
                  <a:cubicBezTo>
                    <a:pt x="3563073" y="869405"/>
                    <a:pt x="3705828" y="473937"/>
                    <a:pt x="3773347" y="479724"/>
                  </a:cubicBezTo>
                  <a:cubicBezTo>
                    <a:pt x="3840866" y="485511"/>
                    <a:pt x="3870767" y="708324"/>
                    <a:pt x="3900668" y="931137"/>
                  </a:cubicBezTo>
                </a:path>
              </a:pathLst>
            </a:custGeom>
            <a:noFill/>
            <a:ln w="317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7" name="直線單箭頭接點 26"/>
            <p:cNvCxnSpPr>
              <a:stCxn id="104" idx="0"/>
              <a:endCxn id="116" idx="2"/>
            </p:cNvCxnSpPr>
            <p:nvPr/>
          </p:nvCxnSpPr>
          <p:spPr>
            <a:xfrm flipV="1">
              <a:off x="9995096" y="8497456"/>
              <a:ext cx="435965" cy="6449"/>
            </a:xfrm>
            <a:prstGeom prst="straightConnector1">
              <a:avLst/>
            </a:prstGeom>
            <a:ln w="8255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單箭頭接點 26"/>
            <p:cNvCxnSpPr>
              <a:endCxn id="104" idx="2"/>
            </p:cNvCxnSpPr>
            <p:nvPr/>
          </p:nvCxnSpPr>
          <p:spPr>
            <a:xfrm rot="5400000" flipV="1">
              <a:off x="8078151" y="8035754"/>
              <a:ext cx="0" cy="936302"/>
            </a:xfrm>
            <a:prstGeom prst="straightConnector1">
              <a:avLst/>
            </a:prstGeom>
            <a:ln w="8255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手繪多邊形 226"/>
            <p:cNvSpPr/>
            <p:nvPr/>
          </p:nvSpPr>
          <p:spPr>
            <a:xfrm rot="5400000">
              <a:off x="13095869" y="7933011"/>
              <a:ext cx="3900668" cy="1187109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78549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62293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480029 h 1302319"/>
                <a:gd name="connsiteX1" fmla="*/ 81023 w 3900668"/>
                <a:gd name="connsiteY1" fmla="*/ 480029 h 1302319"/>
                <a:gd name="connsiteX2" fmla="*/ 434179 w 3900668"/>
                <a:gd name="connsiteY2" fmla="*/ 329172 h 1302319"/>
                <a:gd name="connsiteX3" fmla="*/ 613458 w 3900668"/>
                <a:gd name="connsiteY3" fmla="*/ 1290257 h 1302319"/>
                <a:gd name="connsiteX4" fmla="*/ 810228 w 3900668"/>
                <a:gd name="connsiteY4" fmla="*/ 885143 h 1302319"/>
                <a:gd name="connsiteX5" fmla="*/ 925975 w 3900668"/>
                <a:gd name="connsiteY5" fmla="*/ 1128211 h 1302319"/>
                <a:gd name="connsiteX6" fmla="*/ 1215342 w 3900668"/>
                <a:gd name="connsiteY6" fmla="*/ 445305 h 1302319"/>
                <a:gd name="connsiteX7" fmla="*/ 1377387 w 3900668"/>
                <a:gd name="connsiteY7" fmla="*/ 595262 h 1302319"/>
                <a:gd name="connsiteX8" fmla="*/ 1597306 w 3900668"/>
                <a:gd name="connsiteY8" fmla="*/ 479000 h 1302319"/>
                <a:gd name="connsiteX9" fmla="*/ 1875099 w 3900668"/>
                <a:gd name="connsiteY9" fmla="*/ 1232384 h 1302319"/>
                <a:gd name="connsiteX10" fmla="*/ 2164466 w 3900668"/>
                <a:gd name="connsiteY10" fmla="*/ 5467 h 1302319"/>
                <a:gd name="connsiteX11" fmla="*/ 2291787 w 3900668"/>
                <a:gd name="connsiteY11" fmla="*/ 769396 h 1302319"/>
                <a:gd name="connsiteX12" fmla="*/ 2569580 w 3900668"/>
                <a:gd name="connsiteY12" fmla="*/ 468455 h 1302319"/>
                <a:gd name="connsiteX13" fmla="*/ 2812648 w 3900668"/>
                <a:gd name="connsiteY13" fmla="*/ 1139786 h 1302319"/>
                <a:gd name="connsiteX14" fmla="*/ 2916820 w 3900668"/>
                <a:gd name="connsiteY14" fmla="*/ 873568 h 1302319"/>
                <a:gd name="connsiteX15" fmla="*/ 3044142 w 3900668"/>
                <a:gd name="connsiteY15" fmla="*/ 1081913 h 1302319"/>
                <a:gd name="connsiteX16" fmla="*/ 3368233 w 3900668"/>
                <a:gd name="connsiteY16" fmla="*/ 526328 h 1302319"/>
                <a:gd name="connsiteX17" fmla="*/ 3495554 w 3900668"/>
                <a:gd name="connsiteY17" fmla="*/ 780971 h 1302319"/>
                <a:gd name="connsiteX18" fmla="*/ 3773347 w 3900668"/>
                <a:gd name="connsiteY18" fmla="*/ 364282 h 1302319"/>
                <a:gd name="connsiteX19" fmla="*/ 3900668 w 3900668"/>
                <a:gd name="connsiteY19" fmla="*/ 815695 h 1302319"/>
                <a:gd name="connsiteX0" fmla="*/ 0 w 3900668"/>
                <a:gd name="connsiteY0" fmla="*/ 704456 h 1462793"/>
                <a:gd name="connsiteX1" fmla="*/ 81023 w 3900668"/>
                <a:gd name="connsiteY1" fmla="*/ 704456 h 1462793"/>
                <a:gd name="connsiteX2" fmla="*/ 434179 w 3900668"/>
                <a:gd name="connsiteY2" fmla="*/ 553599 h 1462793"/>
                <a:gd name="connsiteX3" fmla="*/ 704898 w 3900668"/>
                <a:gd name="connsiteY3" fmla="*/ 11004 h 1462793"/>
                <a:gd name="connsiteX4" fmla="*/ 810228 w 3900668"/>
                <a:gd name="connsiteY4" fmla="*/ 1109570 h 1462793"/>
                <a:gd name="connsiteX5" fmla="*/ 925975 w 3900668"/>
                <a:gd name="connsiteY5" fmla="*/ 1352638 h 1462793"/>
                <a:gd name="connsiteX6" fmla="*/ 1215342 w 3900668"/>
                <a:gd name="connsiteY6" fmla="*/ 669732 h 1462793"/>
                <a:gd name="connsiteX7" fmla="*/ 1377387 w 3900668"/>
                <a:gd name="connsiteY7" fmla="*/ 819689 h 1462793"/>
                <a:gd name="connsiteX8" fmla="*/ 1597306 w 3900668"/>
                <a:gd name="connsiteY8" fmla="*/ 703427 h 1462793"/>
                <a:gd name="connsiteX9" fmla="*/ 1875099 w 3900668"/>
                <a:gd name="connsiteY9" fmla="*/ 1456811 h 1462793"/>
                <a:gd name="connsiteX10" fmla="*/ 2164466 w 3900668"/>
                <a:gd name="connsiteY10" fmla="*/ 229894 h 1462793"/>
                <a:gd name="connsiteX11" fmla="*/ 2291787 w 3900668"/>
                <a:gd name="connsiteY11" fmla="*/ 993823 h 1462793"/>
                <a:gd name="connsiteX12" fmla="*/ 2569580 w 3900668"/>
                <a:gd name="connsiteY12" fmla="*/ 692882 h 1462793"/>
                <a:gd name="connsiteX13" fmla="*/ 2812648 w 3900668"/>
                <a:gd name="connsiteY13" fmla="*/ 1364213 h 1462793"/>
                <a:gd name="connsiteX14" fmla="*/ 2916820 w 3900668"/>
                <a:gd name="connsiteY14" fmla="*/ 1097995 h 1462793"/>
                <a:gd name="connsiteX15" fmla="*/ 3044142 w 3900668"/>
                <a:gd name="connsiteY15" fmla="*/ 1306340 h 1462793"/>
                <a:gd name="connsiteX16" fmla="*/ 3368233 w 3900668"/>
                <a:gd name="connsiteY16" fmla="*/ 750755 h 1462793"/>
                <a:gd name="connsiteX17" fmla="*/ 3495554 w 3900668"/>
                <a:gd name="connsiteY17" fmla="*/ 1005398 h 1462793"/>
                <a:gd name="connsiteX18" fmla="*/ 3773347 w 3900668"/>
                <a:gd name="connsiteY18" fmla="*/ 588709 h 1462793"/>
                <a:gd name="connsiteX19" fmla="*/ 3900668 w 3900668"/>
                <a:gd name="connsiteY19" fmla="*/ 1040122 h 146279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135298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97095 w 3900668"/>
                <a:gd name="connsiteY5" fmla="*/ 72306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63143">
                  <a:moveTo>
                    <a:pt x="0" y="704806"/>
                  </a:moveTo>
                  <a:cubicBezTo>
                    <a:pt x="7716" y="745317"/>
                    <a:pt x="8660" y="729949"/>
                    <a:pt x="81023" y="704806"/>
                  </a:cubicBezTo>
                  <a:cubicBezTo>
                    <a:pt x="153386" y="679663"/>
                    <a:pt x="330200" y="669524"/>
                    <a:pt x="434179" y="553949"/>
                  </a:cubicBezTo>
                  <a:cubicBezTo>
                    <a:pt x="538158" y="438374"/>
                    <a:pt x="645610" y="-83001"/>
                    <a:pt x="704898" y="11354"/>
                  </a:cubicBezTo>
                  <a:cubicBezTo>
                    <a:pt x="764186" y="105709"/>
                    <a:pt x="741209" y="1001461"/>
                    <a:pt x="789908" y="1120080"/>
                  </a:cubicBezTo>
                  <a:cubicBezTo>
                    <a:pt x="838607" y="1238699"/>
                    <a:pt x="927883" y="748961"/>
                    <a:pt x="997095" y="723068"/>
                  </a:cubicBezTo>
                  <a:cubicBezTo>
                    <a:pt x="1066307" y="697175"/>
                    <a:pt x="1141800" y="948560"/>
                    <a:pt x="1205182" y="964722"/>
                  </a:cubicBezTo>
                  <a:cubicBezTo>
                    <a:pt x="1268564" y="980884"/>
                    <a:pt x="1312033" y="863530"/>
                    <a:pt x="1377387" y="820039"/>
                  </a:cubicBezTo>
                  <a:cubicBezTo>
                    <a:pt x="1442741" y="776548"/>
                    <a:pt x="1514354" y="597590"/>
                    <a:pt x="1597306" y="703777"/>
                  </a:cubicBezTo>
                  <a:cubicBezTo>
                    <a:pt x="1680258" y="809964"/>
                    <a:pt x="1780572" y="1536083"/>
                    <a:pt x="1875099" y="1457161"/>
                  </a:cubicBezTo>
                  <a:cubicBezTo>
                    <a:pt x="1969626" y="1378239"/>
                    <a:pt x="2079778" y="353129"/>
                    <a:pt x="2164466" y="230244"/>
                  </a:cubicBezTo>
                  <a:cubicBezTo>
                    <a:pt x="2249154" y="107359"/>
                    <a:pt x="2319095" y="561409"/>
                    <a:pt x="2383227" y="719853"/>
                  </a:cubicBezTo>
                  <a:cubicBezTo>
                    <a:pt x="2447359" y="878297"/>
                    <a:pt x="2484463" y="1154740"/>
                    <a:pt x="2549260" y="1180912"/>
                  </a:cubicBezTo>
                  <a:cubicBezTo>
                    <a:pt x="2614057" y="1207084"/>
                    <a:pt x="2710748" y="890644"/>
                    <a:pt x="2772008" y="876883"/>
                  </a:cubicBezTo>
                  <a:cubicBezTo>
                    <a:pt x="2833268" y="863122"/>
                    <a:pt x="2862998" y="1079204"/>
                    <a:pt x="2916820" y="1098345"/>
                  </a:cubicBezTo>
                  <a:cubicBezTo>
                    <a:pt x="2970642" y="1117486"/>
                    <a:pt x="3019707" y="1007270"/>
                    <a:pt x="3094942" y="991730"/>
                  </a:cubicBezTo>
                  <a:cubicBezTo>
                    <a:pt x="3170178" y="976190"/>
                    <a:pt x="3298078" y="1107755"/>
                    <a:pt x="3368233" y="1005105"/>
                  </a:cubicBezTo>
                  <a:cubicBezTo>
                    <a:pt x="3438388" y="902455"/>
                    <a:pt x="3456822" y="352036"/>
                    <a:pt x="3515874" y="375828"/>
                  </a:cubicBezTo>
                  <a:cubicBezTo>
                    <a:pt x="3574926" y="399620"/>
                    <a:pt x="3658415" y="1037085"/>
                    <a:pt x="3722547" y="1147859"/>
                  </a:cubicBezTo>
                  <a:cubicBezTo>
                    <a:pt x="3786679" y="1258633"/>
                    <a:pt x="3870767" y="817659"/>
                    <a:pt x="3900668" y="1040472"/>
                  </a:cubicBezTo>
                </a:path>
              </a:pathLst>
            </a:custGeom>
            <a:noFill/>
            <a:ln w="317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圓角矩形 103"/>
            <p:cNvSpPr/>
            <p:nvPr/>
          </p:nvSpPr>
          <p:spPr>
            <a:xfrm rot="5400000">
              <a:off x="7245375" y="7779508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6" name="圓角矩形 115"/>
            <p:cNvSpPr/>
            <p:nvPr/>
          </p:nvSpPr>
          <p:spPr>
            <a:xfrm rot="5400000">
              <a:off x="9201788" y="7797545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rgbClr val="FFEBC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chemeClr val="tx1"/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chemeClr val="tx1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35" name="直線單箭頭接點 26"/>
            <p:cNvCxnSpPr>
              <a:stCxn id="21" idx="0"/>
            </p:cNvCxnSpPr>
            <p:nvPr/>
          </p:nvCxnSpPr>
          <p:spPr>
            <a:xfrm rot="5400000" flipV="1">
              <a:off x="14057114" y="8155982"/>
              <a:ext cx="0" cy="682948"/>
            </a:xfrm>
            <a:prstGeom prst="straightConnector1">
              <a:avLst/>
            </a:prstGeom>
            <a:ln w="8255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圓角矩形 20"/>
            <p:cNvSpPr/>
            <p:nvPr/>
          </p:nvSpPr>
          <p:spPr>
            <a:xfrm rot="5400000">
              <a:off x="10965919" y="7773059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Decoder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2" name="直線單箭頭接點 26"/>
            <p:cNvCxnSpPr>
              <a:stCxn id="116" idx="0"/>
              <a:endCxn id="21" idx="2"/>
            </p:cNvCxnSpPr>
            <p:nvPr/>
          </p:nvCxnSpPr>
          <p:spPr>
            <a:xfrm rot="5400000" flipV="1">
              <a:off x="12048864" y="8279474"/>
              <a:ext cx="0" cy="435964"/>
            </a:xfrm>
            <a:prstGeom prst="straightConnector1">
              <a:avLst/>
            </a:prstGeom>
            <a:ln w="8255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1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6172</TotalTime>
  <Words>39</Words>
  <Application>Microsoft Office PowerPoint</Application>
  <PresentationFormat>自訂</PresentationFormat>
  <Paragraphs>30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SauceCodePro Nerd Font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379</cp:revision>
  <dcterms:created xsi:type="dcterms:W3CDTF">2020-09-17T15:20:03Z</dcterms:created>
  <dcterms:modified xsi:type="dcterms:W3CDTF">2021-06-09T09:19:31Z</dcterms:modified>
</cp:coreProperties>
</file>