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58" r:id="rId2"/>
    <p:sldId id="341" r:id="rId3"/>
    <p:sldId id="356" r:id="rId4"/>
    <p:sldId id="352" r:id="rId5"/>
    <p:sldId id="353" r:id="rId6"/>
    <p:sldId id="355" r:id="rId7"/>
    <p:sldId id="354" r:id="rId8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  <a:srgbClr val="B482DA"/>
    <a:srgbClr val="8BC167"/>
    <a:srgbClr val="FF5B9D"/>
    <a:srgbClr val="A20042"/>
    <a:srgbClr val="FF0066"/>
    <a:srgbClr val="21C5FF"/>
    <a:srgbClr val="2DFBCA"/>
    <a:srgbClr val="FFE89F"/>
    <a:srgbClr val="FF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-859" y="-2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58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1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71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29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6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2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5494938" y="5964775"/>
            <a:ext cx="7415959" cy="9523332"/>
            <a:chOff x="5494938" y="5964775"/>
            <a:chExt cx="7415959" cy="9523332"/>
          </a:xfrm>
        </p:grpSpPr>
        <p:sp>
          <p:nvSpPr>
            <p:cNvPr id="40" name="圓角矩形 39"/>
            <p:cNvSpPr/>
            <p:nvPr/>
          </p:nvSpPr>
          <p:spPr>
            <a:xfrm>
              <a:off x="5494938" y="8338780"/>
              <a:ext cx="7415959" cy="5727741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8007620" y="11168012"/>
              <a:ext cx="2644829" cy="1463442"/>
            </a:xfrm>
            <a:prstGeom prst="roundRect">
              <a:avLst>
                <a:gd name="adj" fmla="val 12899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Rebuild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7656023" y="14479309"/>
              <a:ext cx="3348017" cy="100879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5512415" y="12991264"/>
              <a:ext cx="2495203" cy="71859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10652447" y="12837305"/>
              <a:ext cx="2258450" cy="10029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6" name="直線單箭頭接點 5"/>
            <p:cNvCxnSpPr>
              <a:stCxn id="35" idx="0"/>
              <a:endCxn id="31" idx="3"/>
            </p:cNvCxnSpPr>
            <p:nvPr/>
          </p:nvCxnSpPr>
          <p:spPr>
            <a:xfrm rot="16200000" flipV="1">
              <a:off x="10748275" y="11803907"/>
              <a:ext cx="937572" cy="112922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5"/>
            <p:cNvCxnSpPr>
              <a:stCxn id="33" idx="0"/>
              <a:endCxn id="31" idx="1"/>
            </p:cNvCxnSpPr>
            <p:nvPr/>
          </p:nvCxnSpPr>
          <p:spPr>
            <a:xfrm rot="5400000" flipH="1" flipV="1">
              <a:off x="6838053" y="11821698"/>
              <a:ext cx="1091531" cy="124760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5"/>
            <p:cNvCxnSpPr>
              <a:stCxn id="32" idx="0"/>
              <a:endCxn id="31" idx="2"/>
            </p:cNvCxnSpPr>
            <p:nvPr/>
          </p:nvCxnSpPr>
          <p:spPr>
            <a:xfrm flipV="1">
              <a:off x="9330032" y="12631454"/>
              <a:ext cx="3" cy="18478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5"/>
            <p:cNvCxnSpPr>
              <a:stCxn id="31" idx="0"/>
              <a:endCxn id="69" idx="2"/>
            </p:cNvCxnSpPr>
            <p:nvPr/>
          </p:nvCxnSpPr>
          <p:spPr>
            <a:xfrm flipH="1" flipV="1">
              <a:off x="9330031" y="10706549"/>
              <a:ext cx="4" cy="4614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圓角矩形 43"/>
            <p:cNvSpPr/>
            <p:nvPr/>
          </p:nvSpPr>
          <p:spPr>
            <a:xfrm>
              <a:off x="7807855" y="5964775"/>
              <a:ext cx="3044355" cy="187787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Rendering</a:t>
              </a:r>
            </a:p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8" name="圓角矩形 57"/>
            <p:cNvSpPr/>
            <p:nvPr/>
          </p:nvSpPr>
          <p:spPr>
            <a:xfrm>
              <a:off x="5887612" y="8431098"/>
              <a:ext cx="2681331" cy="79012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8007617" y="9257755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0" name="直線單箭頭接點 5"/>
            <p:cNvCxnSpPr>
              <a:stCxn id="69" idx="0"/>
              <a:endCxn id="44" idx="2"/>
            </p:cNvCxnSpPr>
            <p:nvPr/>
          </p:nvCxnSpPr>
          <p:spPr>
            <a:xfrm flipV="1">
              <a:off x="9330031" y="7842650"/>
              <a:ext cx="2" cy="14151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5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5156805" y="6934905"/>
            <a:ext cx="8788391" cy="7166698"/>
            <a:chOff x="5156805" y="6934905"/>
            <a:chExt cx="8788391" cy="7166698"/>
          </a:xfrm>
        </p:grpSpPr>
        <p:sp>
          <p:nvSpPr>
            <p:cNvPr id="43" name="圓角矩形 42"/>
            <p:cNvSpPr/>
            <p:nvPr/>
          </p:nvSpPr>
          <p:spPr>
            <a:xfrm>
              <a:off x="8007620" y="11168012"/>
              <a:ext cx="2644829" cy="1463442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Rebuild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652008" y="13092805"/>
              <a:ext cx="3348017" cy="100879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5156805" y="12993419"/>
              <a:ext cx="2495203" cy="71859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1300367" y="11182659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11493556" y="13098622"/>
              <a:ext cx="2258450" cy="10029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53" name="直線單箭頭接點 5"/>
            <p:cNvCxnSpPr>
              <a:stCxn id="52" idx="0"/>
              <a:endCxn id="51" idx="2"/>
            </p:cNvCxnSpPr>
            <p:nvPr/>
          </p:nvCxnSpPr>
          <p:spPr>
            <a:xfrm flipV="1">
              <a:off x="12622781" y="12631453"/>
              <a:ext cx="1" cy="4671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"/>
            <p:cNvCxnSpPr>
              <a:stCxn id="51" idx="1"/>
              <a:endCxn id="43" idx="3"/>
            </p:cNvCxnSpPr>
            <p:nvPr/>
          </p:nvCxnSpPr>
          <p:spPr>
            <a:xfrm flipH="1" flipV="1">
              <a:off x="10652449" y="11899733"/>
              <a:ext cx="647918" cy="732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5"/>
            <p:cNvCxnSpPr>
              <a:stCxn id="47" idx="0"/>
              <a:endCxn id="43" idx="1"/>
            </p:cNvCxnSpPr>
            <p:nvPr/>
          </p:nvCxnSpPr>
          <p:spPr>
            <a:xfrm rot="5400000" flipH="1" flipV="1">
              <a:off x="6659170" y="11644970"/>
              <a:ext cx="1093686" cy="160321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5"/>
            <p:cNvCxnSpPr>
              <a:stCxn id="46" idx="0"/>
              <a:endCxn id="43" idx="2"/>
            </p:cNvCxnSpPr>
            <p:nvPr/>
          </p:nvCxnSpPr>
          <p:spPr>
            <a:xfrm flipV="1">
              <a:off x="9326017" y="12631454"/>
              <a:ext cx="4018" cy="4613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圓角矩形 99"/>
            <p:cNvSpPr/>
            <p:nvPr/>
          </p:nvSpPr>
          <p:spPr>
            <a:xfrm>
              <a:off x="8007620" y="9239197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5"/>
            <p:cNvCxnSpPr>
              <a:stCxn id="43" idx="0"/>
              <a:endCxn id="100" idx="2"/>
            </p:cNvCxnSpPr>
            <p:nvPr/>
          </p:nvCxnSpPr>
          <p:spPr>
            <a:xfrm flipH="1" flipV="1">
              <a:off x="9330034" y="10687991"/>
              <a:ext cx="1" cy="4800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5"/>
            <p:cNvCxnSpPr>
              <a:stCxn id="100" idx="0"/>
              <a:endCxn id="127" idx="2"/>
            </p:cNvCxnSpPr>
            <p:nvPr/>
          </p:nvCxnSpPr>
          <p:spPr>
            <a:xfrm flipH="1" flipV="1">
              <a:off x="9330033" y="8812780"/>
              <a:ext cx="1" cy="426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圓角矩形 126"/>
            <p:cNvSpPr/>
            <p:nvPr/>
          </p:nvSpPr>
          <p:spPr>
            <a:xfrm>
              <a:off x="7807855" y="6934905"/>
              <a:ext cx="3044355" cy="187787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Rendering</a:t>
              </a:r>
            </a:p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9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5388270" y="5261390"/>
            <a:ext cx="9512015" cy="9408047"/>
            <a:chOff x="5388270" y="5261390"/>
            <a:chExt cx="9512015" cy="9408047"/>
          </a:xfrm>
        </p:grpSpPr>
        <p:sp>
          <p:nvSpPr>
            <p:cNvPr id="2" name="立方體 1"/>
            <p:cNvSpPr/>
            <p:nvPr/>
          </p:nvSpPr>
          <p:spPr>
            <a:xfrm>
              <a:off x="8901318" y="12183516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594" y="5261390"/>
              <a:ext cx="5461367" cy="5461367"/>
            </a:xfrm>
            <a:prstGeom prst="rect">
              <a:avLst/>
            </a:prstGeom>
          </p:spPr>
        </p:pic>
        <p:sp>
          <p:nvSpPr>
            <p:cNvPr id="33" name="圓角矩形 32"/>
            <p:cNvSpPr/>
            <p:nvPr/>
          </p:nvSpPr>
          <p:spPr>
            <a:xfrm>
              <a:off x="5388270" y="10126756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12255458" y="10126756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" name="直線單箭頭接點 5"/>
            <p:cNvCxnSpPr>
              <a:stCxn id="4" idx="1"/>
              <a:endCxn id="33" idx="0"/>
            </p:cNvCxnSpPr>
            <p:nvPr/>
          </p:nvCxnSpPr>
          <p:spPr>
            <a:xfrm rot="10800000" flipV="1">
              <a:off x="6710686" y="7992074"/>
              <a:ext cx="702909" cy="2134682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5"/>
            <p:cNvCxnSpPr>
              <a:stCxn id="33" idx="2"/>
              <a:endCxn id="2" idx="2"/>
            </p:cNvCxnSpPr>
            <p:nvPr/>
          </p:nvCxnSpPr>
          <p:spPr>
            <a:xfrm rot="16200000" flipH="1">
              <a:off x="6738660" y="11547574"/>
              <a:ext cx="2134682" cy="2190633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5"/>
            <p:cNvCxnSpPr>
              <a:stCxn id="2" idx="4"/>
              <a:endCxn id="34" idx="2"/>
            </p:cNvCxnSpPr>
            <p:nvPr/>
          </p:nvCxnSpPr>
          <p:spPr>
            <a:xfrm flipV="1">
              <a:off x="10819728" y="11575550"/>
              <a:ext cx="2758144" cy="2134682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5"/>
            <p:cNvCxnSpPr>
              <a:stCxn id="34" idx="0"/>
              <a:endCxn id="4" idx="3"/>
            </p:cNvCxnSpPr>
            <p:nvPr/>
          </p:nvCxnSpPr>
          <p:spPr>
            <a:xfrm rot="16200000" flipV="1">
              <a:off x="12159076" y="8707959"/>
              <a:ext cx="2134682" cy="702911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0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群組 96"/>
          <p:cNvGrpSpPr/>
          <p:nvPr/>
        </p:nvGrpSpPr>
        <p:grpSpPr>
          <a:xfrm>
            <a:off x="2639943" y="5094153"/>
            <a:ext cx="16517636" cy="9915649"/>
            <a:chOff x="2639943" y="5094153"/>
            <a:chExt cx="16517636" cy="9915649"/>
          </a:xfrm>
        </p:grpSpPr>
        <p:sp>
          <p:nvSpPr>
            <p:cNvPr id="2" name="立方體 1"/>
            <p:cNvSpPr/>
            <p:nvPr/>
          </p:nvSpPr>
          <p:spPr>
            <a:xfrm>
              <a:off x="14125938" y="12523880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943" y="5094154"/>
              <a:ext cx="4032684" cy="4032684"/>
            </a:xfrm>
            <a:prstGeom prst="rect">
              <a:avLst/>
            </a:prstGeom>
          </p:spPr>
        </p:pic>
        <p:cxnSp>
          <p:nvCxnSpPr>
            <p:cNvPr id="42" name="直線單箭頭接點 5"/>
            <p:cNvCxnSpPr>
              <a:stCxn id="44" idx="2"/>
              <a:endCxn id="2" idx="1"/>
            </p:cNvCxnSpPr>
            <p:nvPr/>
          </p:nvCxnSpPr>
          <p:spPr>
            <a:xfrm flipH="1">
              <a:off x="15085143" y="12523882"/>
              <a:ext cx="40349" cy="567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647" y="5094156"/>
              <a:ext cx="4032684" cy="4032684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795" y="5094155"/>
              <a:ext cx="4032684" cy="403268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4895" y="5094153"/>
              <a:ext cx="4032684" cy="4032684"/>
            </a:xfrm>
            <a:prstGeom prst="rect">
              <a:avLst/>
            </a:prstGeom>
          </p:spPr>
        </p:pic>
        <p:cxnSp>
          <p:nvCxnSpPr>
            <p:cNvPr id="18" name="直線單箭頭接點 5"/>
            <p:cNvCxnSpPr>
              <a:stCxn id="24" idx="1"/>
              <a:endCxn id="81" idx="0"/>
            </p:cNvCxnSpPr>
            <p:nvPr/>
          </p:nvCxnSpPr>
          <p:spPr>
            <a:xfrm>
              <a:off x="10723479" y="9968605"/>
              <a:ext cx="18168" cy="358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群組 35"/>
            <p:cNvGrpSpPr/>
            <p:nvPr/>
          </p:nvGrpSpPr>
          <p:grpSpPr>
            <a:xfrm>
              <a:off x="4971858" y="9028907"/>
              <a:ext cx="11503242" cy="939698"/>
              <a:chOff x="4971858" y="8675076"/>
              <a:chExt cx="11503242" cy="2601945"/>
            </a:xfrm>
          </p:grpSpPr>
          <p:sp>
            <p:nvSpPr>
              <p:cNvPr id="23" name="右大括弧 22"/>
              <p:cNvSpPr/>
              <p:nvPr/>
            </p:nvSpPr>
            <p:spPr>
              <a:xfrm rot="5400000">
                <a:off x="9422506" y="4224428"/>
                <a:ext cx="2601945" cy="11503242"/>
              </a:xfrm>
              <a:prstGeom prst="rightBrace">
                <a:avLst>
                  <a:gd name="adj1" fmla="val 460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右大括弧 23"/>
              <p:cNvSpPr/>
              <p:nvPr/>
            </p:nvSpPr>
            <p:spPr>
              <a:xfrm rot="5400000">
                <a:off x="9422507" y="7519119"/>
                <a:ext cx="2601944" cy="4913858"/>
              </a:xfrm>
              <a:prstGeom prst="rightBrace">
                <a:avLst>
                  <a:gd name="adj1" fmla="val 47213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10800000">
              <a:off x="6318530" y="11809106"/>
              <a:ext cx="8806962" cy="714776"/>
              <a:chOff x="4986683" y="8675077"/>
              <a:chExt cx="11503242" cy="2601944"/>
            </a:xfrm>
          </p:grpSpPr>
          <p:sp>
            <p:nvSpPr>
              <p:cNvPr id="44" name="右大括弧 43"/>
              <p:cNvSpPr/>
              <p:nvPr/>
            </p:nvSpPr>
            <p:spPr>
              <a:xfrm rot="5400000">
                <a:off x="9437332" y="4224428"/>
                <a:ext cx="2601944" cy="11503242"/>
              </a:xfrm>
              <a:prstGeom prst="rightBrace">
                <a:avLst>
                  <a:gd name="adj1" fmla="val 473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右大括弧 45"/>
              <p:cNvSpPr/>
              <p:nvPr/>
            </p:nvSpPr>
            <p:spPr>
              <a:xfrm rot="5400000">
                <a:off x="9530798" y="8055450"/>
                <a:ext cx="2601939" cy="3841203"/>
              </a:xfrm>
              <a:prstGeom prst="rightBrace">
                <a:avLst>
                  <a:gd name="adj1" fmla="val 47213"/>
                  <a:gd name="adj2" fmla="val 5248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4" name="立方體 53"/>
            <p:cNvSpPr/>
            <p:nvPr/>
          </p:nvSpPr>
          <p:spPr>
            <a:xfrm>
              <a:off x="5365576" y="12523881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單箭頭接點 5"/>
            <p:cNvCxnSpPr>
              <a:stCxn id="44" idx="0"/>
              <a:endCxn id="54" idx="1"/>
            </p:cNvCxnSpPr>
            <p:nvPr/>
          </p:nvCxnSpPr>
          <p:spPr>
            <a:xfrm>
              <a:off x="6318530" y="12523882"/>
              <a:ext cx="6251" cy="567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立方體 60"/>
            <p:cNvSpPr/>
            <p:nvPr/>
          </p:nvSpPr>
          <p:spPr>
            <a:xfrm>
              <a:off x="8228548" y="12523880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5"/>
            <p:cNvCxnSpPr>
              <a:endCxn id="61" idx="1"/>
            </p:cNvCxnSpPr>
            <p:nvPr/>
          </p:nvCxnSpPr>
          <p:spPr>
            <a:xfrm>
              <a:off x="9180026" y="12523877"/>
              <a:ext cx="7727" cy="5675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立方體 62"/>
            <p:cNvSpPr/>
            <p:nvPr/>
          </p:nvSpPr>
          <p:spPr>
            <a:xfrm>
              <a:off x="11177243" y="12523877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5"/>
            <p:cNvCxnSpPr>
              <a:stCxn id="46" idx="2"/>
              <a:endCxn id="63" idx="1"/>
            </p:cNvCxnSpPr>
            <p:nvPr/>
          </p:nvCxnSpPr>
          <p:spPr>
            <a:xfrm>
              <a:off x="12120881" y="12523881"/>
              <a:ext cx="15567" cy="5675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5"/>
            <p:cNvCxnSpPr>
              <a:endCxn id="23" idx="2"/>
            </p:cNvCxnSpPr>
            <p:nvPr/>
          </p:nvCxnSpPr>
          <p:spPr>
            <a:xfrm>
              <a:off x="4971858" y="8163560"/>
              <a:ext cx="0" cy="8653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5"/>
            <p:cNvCxnSpPr>
              <a:endCxn id="23" idx="0"/>
            </p:cNvCxnSpPr>
            <p:nvPr/>
          </p:nvCxnSpPr>
          <p:spPr>
            <a:xfrm>
              <a:off x="16475100" y="8393723"/>
              <a:ext cx="0" cy="6351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角矩形 80"/>
            <p:cNvSpPr/>
            <p:nvPr/>
          </p:nvSpPr>
          <p:spPr>
            <a:xfrm>
              <a:off x="7830674" y="10327115"/>
              <a:ext cx="5821946" cy="1448794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5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群組 338"/>
          <p:cNvGrpSpPr/>
          <p:nvPr/>
        </p:nvGrpSpPr>
        <p:grpSpPr>
          <a:xfrm>
            <a:off x="1168290" y="3437818"/>
            <a:ext cx="14300373" cy="10308662"/>
            <a:chOff x="1168290" y="3437818"/>
            <a:chExt cx="14300373" cy="10308662"/>
          </a:xfrm>
        </p:grpSpPr>
        <p:grpSp>
          <p:nvGrpSpPr>
            <p:cNvPr id="282" name="群組 281"/>
            <p:cNvGrpSpPr/>
            <p:nvPr/>
          </p:nvGrpSpPr>
          <p:grpSpPr>
            <a:xfrm>
              <a:off x="5919115" y="3437818"/>
              <a:ext cx="6498759" cy="5617355"/>
              <a:chOff x="4694156" y="4680784"/>
              <a:chExt cx="6498759" cy="5617355"/>
            </a:xfrm>
          </p:grpSpPr>
          <p:sp>
            <p:nvSpPr>
              <p:cNvPr id="283" name="立方體 282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立方體 283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立方體 284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立方體 285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立方體 287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立方體 288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立方體 289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立方體 290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立方體 291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立方體 293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5" name="直線單箭頭接點 5"/>
              <p:cNvCxnSpPr>
                <a:stCxn id="294" idx="1"/>
                <a:endCxn id="288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單箭頭接點 5"/>
              <p:cNvCxnSpPr>
                <a:stCxn id="292" idx="1"/>
                <a:endCxn id="286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單箭頭接點 5"/>
              <p:cNvCxnSpPr>
                <a:stCxn id="291" idx="1"/>
                <a:endCxn id="285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單箭頭接點 5"/>
              <p:cNvCxnSpPr>
                <a:stCxn id="290" idx="1"/>
                <a:endCxn id="284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單箭頭接點 5"/>
              <p:cNvCxnSpPr>
                <a:stCxn id="283" idx="4"/>
                <a:endCxn id="284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單箭頭接點 5"/>
              <p:cNvCxnSpPr>
                <a:stCxn id="289" idx="4"/>
                <a:endCxn id="290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單箭頭接點 5"/>
              <p:cNvCxnSpPr>
                <a:stCxn id="289" idx="1"/>
                <a:endCxn id="283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圓角矩形 28"/>
            <p:cNvSpPr/>
            <p:nvPr/>
          </p:nvSpPr>
          <p:spPr>
            <a:xfrm>
              <a:off x="1168290" y="5199345"/>
              <a:ext cx="3282460" cy="178522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(Values)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1168290" y="8071494"/>
              <a:ext cx="3282460" cy="196735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(Keys)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2" name="圓角矩形 211"/>
            <p:cNvSpPr/>
            <p:nvPr/>
          </p:nvSpPr>
          <p:spPr>
            <a:xfrm>
              <a:off x="1168290" y="11202928"/>
              <a:ext cx="3282460" cy="2543552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(Query)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3" name="立方體 212"/>
            <p:cNvSpPr/>
            <p:nvPr/>
          </p:nvSpPr>
          <p:spPr>
            <a:xfrm>
              <a:off x="4694156" y="1123174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8116504" y="981507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/>
            <p:cNvSpPr/>
            <p:nvPr/>
          </p:nvSpPr>
          <p:spPr>
            <a:xfrm>
              <a:off x="8496003" y="98150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立方體 215"/>
            <p:cNvSpPr/>
            <p:nvPr/>
          </p:nvSpPr>
          <p:spPr>
            <a:xfrm>
              <a:off x="8875502" y="981507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圓角矩形 216"/>
            <p:cNvSpPr/>
            <p:nvPr/>
          </p:nvSpPr>
          <p:spPr>
            <a:xfrm>
              <a:off x="9462626" y="997638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8" name="立方體 217"/>
            <p:cNvSpPr/>
            <p:nvPr/>
          </p:nvSpPr>
          <p:spPr>
            <a:xfrm>
              <a:off x="10371714" y="98150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9" name="直線單箭頭接點 5"/>
            <p:cNvCxnSpPr>
              <a:stCxn id="213" idx="4"/>
              <a:endCxn id="214" idx="2"/>
            </p:cNvCxnSpPr>
            <p:nvPr/>
          </p:nvCxnSpPr>
          <p:spPr>
            <a:xfrm flipV="1">
              <a:off x="6612566" y="10511812"/>
              <a:ext cx="1503938" cy="224664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群組 259"/>
            <p:cNvGrpSpPr/>
            <p:nvPr/>
          </p:nvGrpSpPr>
          <p:grpSpPr>
            <a:xfrm>
              <a:off x="4694156" y="4680784"/>
              <a:ext cx="6498759" cy="5617355"/>
              <a:chOff x="4694156" y="4680784"/>
              <a:chExt cx="6498759" cy="5617355"/>
            </a:xfrm>
          </p:grpSpPr>
          <p:sp>
            <p:nvSpPr>
              <p:cNvPr id="54" name="立方體 53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立方體 31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立方體 32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立方體 33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立方體 36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立方體 46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立方體 47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立方體 48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立方體 49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9353550" y="8198353"/>
                <a:ext cx="993075" cy="498581"/>
              </a:xfrm>
              <a:prstGeom prst="roundRect">
                <a:avLst>
                  <a:gd name="adj" fmla="val 12899"/>
                </a:avLst>
              </a:prstGeom>
              <a:noFill/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</a:rPr>
                  <a:t>...</a:t>
                </a:r>
                <a:endPara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立方體 51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單箭頭接點 5"/>
              <p:cNvCxnSpPr>
                <a:stCxn id="52" idx="1"/>
                <a:endCxn id="37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5"/>
              <p:cNvCxnSpPr>
                <a:stCxn id="50" idx="1"/>
                <a:endCxn id="34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5"/>
              <p:cNvCxnSpPr>
                <a:stCxn id="49" idx="1"/>
                <a:endCxn id="33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5"/>
              <p:cNvCxnSpPr>
                <a:stCxn id="48" idx="1"/>
                <a:endCxn id="32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單箭頭接點 5"/>
              <p:cNvCxnSpPr>
                <a:stCxn id="54" idx="4"/>
                <a:endCxn id="32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單箭頭接點 5"/>
              <p:cNvCxnSpPr>
                <a:stCxn id="47" idx="4"/>
                <a:endCxn id="48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單箭頭接點 5"/>
              <p:cNvCxnSpPr>
                <a:stCxn id="47" idx="1"/>
                <a:endCxn id="54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群組 316"/>
            <p:cNvGrpSpPr/>
            <p:nvPr/>
          </p:nvGrpSpPr>
          <p:grpSpPr>
            <a:xfrm>
              <a:off x="13113881" y="6628799"/>
              <a:ext cx="2354782" cy="4416765"/>
              <a:chOff x="13149003" y="6321765"/>
              <a:chExt cx="2648799" cy="4968240"/>
            </a:xfrm>
          </p:grpSpPr>
          <p:sp>
            <p:nvSpPr>
              <p:cNvPr id="254" name="圓角矩形 253"/>
              <p:cNvSpPr/>
              <p:nvPr/>
            </p:nvSpPr>
            <p:spPr>
              <a:xfrm>
                <a:off x="13689003" y="6321765"/>
                <a:ext cx="2108799" cy="496824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>
                <a:off x="13149003" y="977794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6" name="圓角矩形 255"/>
              <p:cNvSpPr/>
              <p:nvPr/>
            </p:nvSpPr>
            <p:spPr>
              <a:xfrm>
                <a:off x="13149003" y="826588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>
                <a:off x="13149003" y="675382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12981375" y="8014912"/>
                <a:ext cx="4077516" cy="1555337"/>
              </a:xfrm>
              <a:prstGeom prst="roundRect">
                <a:avLst/>
              </a:prstGeom>
              <a:no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 Head</a:t>
                </a:r>
              </a:p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Attention</a:t>
                </a:r>
                <a:endParaRPr lang="zh-TW" altLang="en-US" sz="3600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302" name="圓角矩形 301"/>
            <p:cNvSpPr/>
            <p:nvPr/>
          </p:nvSpPr>
          <p:spPr>
            <a:xfrm>
              <a:off x="9959163" y="5377103"/>
              <a:ext cx="2295831" cy="985379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Flatten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5"/>
            <p:cNvCxnSpPr>
              <a:endCxn id="255" idx="1"/>
            </p:cNvCxnSpPr>
            <p:nvPr/>
          </p:nvCxnSpPr>
          <p:spPr>
            <a:xfrm>
              <a:off x="11456814" y="10181403"/>
              <a:ext cx="1657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5"/>
            <p:cNvCxnSpPr>
              <a:endCxn id="256" idx="1"/>
            </p:cNvCxnSpPr>
            <p:nvPr/>
          </p:nvCxnSpPr>
          <p:spPr>
            <a:xfrm flipV="1">
              <a:off x="11690042" y="8837182"/>
              <a:ext cx="1423839" cy="71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5"/>
            <p:cNvCxnSpPr>
              <a:endCxn id="257" idx="1"/>
            </p:cNvCxnSpPr>
            <p:nvPr/>
          </p:nvCxnSpPr>
          <p:spPr>
            <a:xfrm flipV="1">
              <a:off x="11950963" y="7492960"/>
              <a:ext cx="1162918" cy="142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立方體 325"/>
            <p:cNvSpPr/>
            <p:nvPr/>
          </p:nvSpPr>
          <p:spPr>
            <a:xfrm>
              <a:off x="12831040" y="1120292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254" idx="3"/>
              <a:endCxn id="326" idx="5"/>
            </p:cNvCxnSpPr>
            <p:nvPr/>
          </p:nvCxnSpPr>
          <p:spPr>
            <a:xfrm flipH="1">
              <a:off x="15316961" y="8837182"/>
              <a:ext cx="151702" cy="3324951"/>
            </a:xfrm>
            <a:prstGeom prst="curvedConnector3">
              <a:avLst>
                <a:gd name="adj1" fmla="val -110506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874154" y="11857504"/>
              <a:ext cx="2805184" cy="180191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5" name="圓角矩形 334"/>
            <p:cNvSpPr/>
            <p:nvPr/>
          </p:nvSpPr>
          <p:spPr>
            <a:xfrm rot="18881458">
              <a:off x="6229603" y="4033553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6" name="圓角矩形 335"/>
            <p:cNvSpPr/>
            <p:nvPr/>
          </p:nvSpPr>
          <p:spPr>
            <a:xfrm rot="18881458">
              <a:off x="6229603" y="719079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7" name="圓角矩形 336"/>
            <p:cNvSpPr/>
            <p:nvPr/>
          </p:nvSpPr>
          <p:spPr>
            <a:xfrm rot="18881458">
              <a:off x="10708344" y="778645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2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3207541" y="3958359"/>
            <a:ext cx="9124495" cy="7143760"/>
            <a:chOff x="3207541" y="3958359"/>
            <a:chExt cx="9124495" cy="7143760"/>
          </a:xfrm>
        </p:grpSpPr>
        <p:sp>
          <p:nvSpPr>
            <p:cNvPr id="326" name="立方體 325"/>
            <p:cNvSpPr/>
            <p:nvPr/>
          </p:nvSpPr>
          <p:spPr>
            <a:xfrm>
              <a:off x="4616680" y="5818519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326" idx="2"/>
              <a:endCxn id="85" idx="1"/>
            </p:cNvCxnSpPr>
            <p:nvPr/>
          </p:nvCxnSpPr>
          <p:spPr>
            <a:xfrm rot="10800000" flipV="1">
              <a:off x="3207542" y="7345234"/>
              <a:ext cx="1409139" cy="2052403"/>
            </a:xfrm>
            <a:prstGeom prst="curvedConnector3">
              <a:avLst>
                <a:gd name="adj1" fmla="val 141098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4559360" y="3958359"/>
              <a:ext cx="2805184" cy="180191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3207541" y="8673241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668" y="5640751"/>
              <a:ext cx="5461368" cy="5461368"/>
            </a:xfrm>
            <a:prstGeom prst="rect">
              <a:avLst/>
            </a:prstGeom>
          </p:spPr>
        </p:pic>
        <p:cxnSp>
          <p:nvCxnSpPr>
            <p:cNvPr id="99" name="直線單箭頭接點 5"/>
            <p:cNvCxnSpPr>
              <a:stCxn id="85" idx="3"/>
            </p:cNvCxnSpPr>
            <p:nvPr/>
          </p:nvCxnSpPr>
          <p:spPr>
            <a:xfrm flipV="1">
              <a:off x="5852368" y="8793480"/>
              <a:ext cx="1721912" cy="60415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1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立方體 53"/>
          <p:cNvSpPr/>
          <p:nvPr/>
        </p:nvSpPr>
        <p:spPr>
          <a:xfrm>
            <a:off x="4694156" y="4680784"/>
            <a:ext cx="2485921" cy="2485921"/>
          </a:xfrm>
          <a:prstGeom prst="cube">
            <a:avLst>
              <a:gd name="adj" fmla="val 22829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1168290" y="5199346"/>
            <a:ext cx="3282460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Object 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1168290" y="8071494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Address</a:t>
            </a:r>
          </a:p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(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 Encoding)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2" name="立方體 31"/>
          <p:cNvSpPr/>
          <p:nvPr/>
        </p:nvSpPr>
        <p:spPr>
          <a:xfrm>
            <a:off x="9586489" y="5513139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立方體 32"/>
          <p:cNvSpPr/>
          <p:nvPr/>
        </p:nvSpPr>
        <p:spPr>
          <a:xfrm>
            <a:off x="9965988" y="5513143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立方體 33"/>
          <p:cNvSpPr/>
          <p:nvPr/>
        </p:nvSpPr>
        <p:spPr>
          <a:xfrm>
            <a:off x="10345487" y="5513142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10932611" y="5674451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7" name="立方體 36"/>
          <p:cNvSpPr/>
          <p:nvPr/>
        </p:nvSpPr>
        <p:spPr>
          <a:xfrm>
            <a:off x="11841699" y="5513140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立方體 46"/>
          <p:cNvSpPr/>
          <p:nvPr/>
        </p:nvSpPr>
        <p:spPr>
          <a:xfrm>
            <a:off x="4694156" y="7812218"/>
            <a:ext cx="2485921" cy="2485921"/>
          </a:xfrm>
          <a:prstGeom prst="cube">
            <a:avLst>
              <a:gd name="adj" fmla="val 22829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/>
          <p:cNvSpPr/>
          <p:nvPr/>
        </p:nvSpPr>
        <p:spPr>
          <a:xfrm>
            <a:off x="9586489" y="8644573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立方體 48"/>
          <p:cNvSpPr/>
          <p:nvPr/>
        </p:nvSpPr>
        <p:spPr>
          <a:xfrm>
            <a:off x="9965988" y="8644577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立方體 49"/>
          <p:cNvSpPr/>
          <p:nvPr/>
        </p:nvSpPr>
        <p:spPr>
          <a:xfrm>
            <a:off x="10345487" y="8644576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0932611" y="8805885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52" name="立方體 51"/>
          <p:cNvSpPr/>
          <p:nvPr/>
        </p:nvSpPr>
        <p:spPr>
          <a:xfrm>
            <a:off x="11841699" y="8644574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5"/>
          <p:cNvCxnSpPr>
            <a:stCxn id="52" idx="1"/>
            <a:endCxn id="37" idx="3"/>
          </p:cNvCxnSpPr>
          <p:nvPr/>
        </p:nvCxnSpPr>
        <p:spPr>
          <a:xfrm flipV="1">
            <a:off x="11966160" y="6334341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5"/>
          <p:cNvCxnSpPr>
            <a:stCxn id="50" idx="1"/>
            <a:endCxn id="34" idx="3"/>
          </p:cNvCxnSpPr>
          <p:nvPr/>
        </p:nvCxnSpPr>
        <p:spPr>
          <a:xfrm flipV="1">
            <a:off x="10469948" y="6334343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5"/>
          <p:cNvCxnSpPr>
            <a:stCxn id="49" idx="1"/>
            <a:endCxn id="33" idx="3"/>
          </p:cNvCxnSpPr>
          <p:nvPr/>
        </p:nvCxnSpPr>
        <p:spPr>
          <a:xfrm flipV="1">
            <a:off x="10090449" y="6334344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5"/>
          <p:cNvCxnSpPr>
            <a:stCxn id="48" idx="1"/>
            <a:endCxn id="32" idx="3"/>
          </p:cNvCxnSpPr>
          <p:nvPr/>
        </p:nvCxnSpPr>
        <p:spPr>
          <a:xfrm flipV="1">
            <a:off x="9710950" y="6334340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向右箭號 77"/>
          <p:cNvSpPr/>
          <p:nvPr/>
        </p:nvSpPr>
        <p:spPr>
          <a:xfrm>
            <a:off x="7290658" y="6481330"/>
            <a:ext cx="2309710" cy="1858443"/>
          </a:xfrm>
          <a:prstGeom prst="rightArrow">
            <a:avLst>
              <a:gd name="adj1" fmla="val 50000"/>
              <a:gd name="adj2" fmla="val 56560"/>
            </a:avLst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290657" y="6678633"/>
            <a:ext cx="2295831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Flatten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1168290" y="11571925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Target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4" name="立方體 123"/>
          <p:cNvSpPr/>
          <p:nvPr/>
        </p:nvSpPr>
        <p:spPr>
          <a:xfrm>
            <a:off x="4551876" y="1281880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立方體 124"/>
          <p:cNvSpPr/>
          <p:nvPr/>
        </p:nvSpPr>
        <p:spPr>
          <a:xfrm>
            <a:off x="4931375" y="1281880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立方體 125"/>
          <p:cNvSpPr/>
          <p:nvPr/>
        </p:nvSpPr>
        <p:spPr>
          <a:xfrm>
            <a:off x="5310874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立方體 126"/>
          <p:cNvSpPr/>
          <p:nvPr/>
        </p:nvSpPr>
        <p:spPr>
          <a:xfrm>
            <a:off x="5710458" y="1281880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立方體 127"/>
          <p:cNvSpPr/>
          <p:nvPr/>
        </p:nvSpPr>
        <p:spPr>
          <a:xfrm>
            <a:off x="6089957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立方體 128"/>
          <p:cNvSpPr/>
          <p:nvPr/>
        </p:nvSpPr>
        <p:spPr>
          <a:xfrm>
            <a:off x="6469456" y="128188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立方體 129"/>
          <p:cNvSpPr/>
          <p:nvPr/>
        </p:nvSpPr>
        <p:spPr>
          <a:xfrm>
            <a:off x="4551876" y="124819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立方體 130"/>
          <p:cNvSpPr/>
          <p:nvPr/>
        </p:nvSpPr>
        <p:spPr>
          <a:xfrm>
            <a:off x="4931375" y="124819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立方體 131"/>
          <p:cNvSpPr/>
          <p:nvPr/>
        </p:nvSpPr>
        <p:spPr>
          <a:xfrm>
            <a:off x="5310874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立方體 132"/>
          <p:cNvSpPr/>
          <p:nvPr/>
        </p:nvSpPr>
        <p:spPr>
          <a:xfrm>
            <a:off x="5710458" y="124819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立方體 133"/>
          <p:cNvSpPr/>
          <p:nvPr/>
        </p:nvSpPr>
        <p:spPr>
          <a:xfrm>
            <a:off x="6089957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立方體 134"/>
          <p:cNvSpPr/>
          <p:nvPr/>
        </p:nvSpPr>
        <p:spPr>
          <a:xfrm>
            <a:off x="6469456" y="124819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立方體 135"/>
          <p:cNvSpPr/>
          <p:nvPr/>
        </p:nvSpPr>
        <p:spPr>
          <a:xfrm>
            <a:off x="4551876" y="121450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立方體 136"/>
          <p:cNvSpPr/>
          <p:nvPr/>
        </p:nvSpPr>
        <p:spPr>
          <a:xfrm>
            <a:off x="4931375" y="12145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立方體 137"/>
          <p:cNvSpPr/>
          <p:nvPr/>
        </p:nvSpPr>
        <p:spPr>
          <a:xfrm>
            <a:off x="5310874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立方體 138"/>
          <p:cNvSpPr/>
          <p:nvPr/>
        </p:nvSpPr>
        <p:spPr>
          <a:xfrm>
            <a:off x="5710458" y="121450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立方體 139"/>
          <p:cNvSpPr/>
          <p:nvPr/>
        </p:nvSpPr>
        <p:spPr>
          <a:xfrm>
            <a:off x="6089957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立方體 140"/>
          <p:cNvSpPr/>
          <p:nvPr/>
        </p:nvSpPr>
        <p:spPr>
          <a:xfrm>
            <a:off x="6469456" y="121450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立方體 141"/>
          <p:cNvSpPr/>
          <p:nvPr/>
        </p:nvSpPr>
        <p:spPr>
          <a:xfrm>
            <a:off x="4551876" y="11822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立方體 142"/>
          <p:cNvSpPr/>
          <p:nvPr/>
        </p:nvSpPr>
        <p:spPr>
          <a:xfrm>
            <a:off x="4931375" y="11822013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立方體 143"/>
          <p:cNvSpPr/>
          <p:nvPr/>
        </p:nvSpPr>
        <p:spPr>
          <a:xfrm>
            <a:off x="5310874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立方體 144"/>
          <p:cNvSpPr/>
          <p:nvPr/>
        </p:nvSpPr>
        <p:spPr>
          <a:xfrm>
            <a:off x="5710458" y="11822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立方體 145"/>
          <p:cNvSpPr/>
          <p:nvPr/>
        </p:nvSpPr>
        <p:spPr>
          <a:xfrm>
            <a:off x="6089957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立方體 146"/>
          <p:cNvSpPr/>
          <p:nvPr/>
        </p:nvSpPr>
        <p:spPr>
          <a:xfrm>
            <a:off x="6469456" y="118220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立方體 147"/>
          <p:cNvSpPr/>
          <p:nvPr/>
        </p:nvSpPr>
        <p:spPr>
          <a:xfrm>
            <a:off x="4551876" y="114851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立方體 148"/>
          <p:cNvSpPr/>
          <p:nvPr/>
        </p:nvSpPr>
        <p:spPr>
          <a:xfrm>
            <a:off x="4931375" y="114851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立方體 149"/>
          <p:cNvSpPr/>
          <p:nvPr/>
        </p:nvSpPr>
        <p:spPr>
          <a:xfrm>
            <a:off x="5310874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立方體 150"/>
          <p:cNvSpPr/>
          <p:nvPr/>
        </p:nvSpPr>
        <p:spPr>
          <a:xfrm>
            <a:off x="5710458" y="114851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立方體 151"/>
          <p:cNvSpPr/>
          <p:nvPr/>
        </p:nvSpPr>
        <p:spPr>
          <a:xfrm>
            <a:off x="6089957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立方體 152"/>
          <p:cNvSpPr/>
          <p:nvPr/>
        </p:nvSpPr>
        <p:spPr>
          <a:xfrm>
            <a:off x="6469456" y="114851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立方體 153"/>
          <p:cNvSpPr/>
          <p:nvPr/>
        </p:nvSpPr>
        <p:spPr>
          <a:xfrm>
            <a:off x="4551876" y="111482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立方體 154"/>
          <p:cNvSpPr/>
          <p:nvPr/>
        </p:nvSpPr>
        <p:spPr>
          <a:xfrm>
            <a:off x="4931375" y="111482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立方體 155"/>
          <p:cNvSpPr/>
          <p:nvPr/>
        </p:nvSpPr>
        <p:spPr>
          <a:xfrm>
            <a:off x="5310874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立方體 156"/>
          <p:cNvSpPr/>
          <p:nvPr/>
        </p:nvSpPr>
        <p:spPr>
          <a:xfrm>
            <a:off x="5710458" y="111482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立方體 157"/>
          <p:cNvSpPr/>
          <p:nvPr/>
        </p:nvSpPr>
        <p:spPr>
          <a:xfrm>
            <a:off x="6089957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立方體 158"/>
          <p:cNvSpPr/>
          <p:nvPr/>
        </p:nvSpPr>
        <p:spPr>
          <a:xfrm>
            <a:off x="6469456" y="111482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0" name="直線單箭頭接點 5"/>
          <p:cNvCxnSpPr>
            <a:stCxn id="48" idx="3"/>
            <a:endCxn id="159" idx="4"/>
          </p:cNvCxnSpPr>
          <p:nvPr/>
        </p:nvCxnSpPr>
        <p:spPr>
          <a:xfrm rot="5400000">
            <a:off x="7025074" y="9159078"/>
            <a:ext cx="2379180" cy="299257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5"/>
          <p:cNvCxnSpPr>
            <a:stCxn id="49" idx="3"/>
            <a:endCxn id="143" idx="4"/>
          </p:cNvCxnSpPr>
          <p:nvPr/>
        </p:nvCxnSpPr>
        <p:spPr>
          <a:xfrm rot="5400000">
            <a:off x="6108886" y="8537189"/>
            <a:ext cx="3052975" cy="491015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5"/>
          <p:cNvCxnSpPr>
            <a:stCxn id="50" idx="3"/>
            <a:endCxn id="134" idx="4"/>
          </p:cNvCxnSpPr>
          <p:nvPr/>
        </p:nvCxnSpPr>
        <p:spPr>
          <a:xfrm rot="5400000">
            <a:off x="6547979" y="9256678"/>
            <a:ext cx="3712871" cy="4131069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群組 210"/>
          <p:cNvGrpSpPr/>
          <p:nvPr/>
        </p:nvGrpSpPr>
        <p:grpSpPr>
          <a:xfrm>
            <a:off x="13841871" y="4428553"/>
            <a:ext cx="2738781" cy="2491796"/>
            <a:chOff x="10409913" y="10198998"/>
            <a:chExt cx="2738781" cy="2491796"/>
          </a:xfrm>
          <a:solidFill>
            <a:srgbClr val="B482DA"/>
          </a:solidFill>
        </p:grpSpPr>
        <p:sp>
          <p:nvSpPr>
            <p:cNvPr id="175" name="立方體 174"/>
            <p:cNvSpPr/>
            <p:nvPr/>
          </p:nvSpPr>
          <p:spPr>
            <a:xfrm>
              <a:off x="10409913" y="1186958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立方體 175"/>
            <p:cNvSpPr/>
            <p:nvPr/>
          </p:nvSpPr>
          <p:spPr>
            <a:xfrm>
              <a:off x="10789412" y="1186959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立方體 176"/>
            <p:cNvSpPr/>
            <p:nvPr/>
          </p:nvSpPr>
          <p:spPr>
            <a:xfrm>
              <a:off x="11168911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立方體 177"/>
            <p:cNvSpPr/>
            <p:nvPr/>
          </p:nvSpPr>
          <p:spPr>
            <a:xfrm>
              <a:off x="11568495" y="1186958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立方體 178"/>
            <p:cNvSpPr/>
            <p:nvPr/>
          </p:nvSpPr>
          <p:spPr>
            <a:xfrm>
              <a:off x="11947994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立方體 179"/>
            <p:cNvSpPr/>
            <p:nvPr/>
          </p:nvSpPr>
          <p:spPr>
            <a:xfrm>
              <a:off x="12327493" y="118695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立方體 180"/>
            <p:cNvSpPr/>
            <p:nvPr/>
          </p:nvSpPr>
          <p:spPr>
            <a:xfrm>
              <a:off x="10409913" y="115326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立方體 181"/>
            <p:cNvSpPr/>
            <p:nvPr/>
          </p:nvSpPr>
          <p:spPr>
            <a:xfrm>
              <a:off x="10789412" y="115326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立方體 182"/>
            <p:cNvSpPr/>
            <p:nvPr/>
          </p:nvSpPr>
          <p:spPr>
            <a:xfrm>
              <a:off x="11168911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立方體 183"/>
            <p:cNvSpPr/>
            <p:nvPr/>
          </p:nvSpPr>
          <p:spPr>
            <a:xfrm>
              <a:off x="11568495" y="115326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立方體 184"/>
            <p:cNvSpPr/>
            <p:nvPr/>
          </p:nvSpPr>
          <p:spPr>
            <a:xfrm>
              <a:off x="11947994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立方體 185"/>
            <p:cNvSpPr/>
            <p:nvPr/>
          </p:nvSpPr>
          <p:spPr>
            <a:xfrm>
              <a:off x="12327493" y="115326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立方體 186"/>
            <p:cNvSpPr/>
            <p:nvPr/>
          </p:nvSpPr>
          <p:spPr>
            <a:xfrm>
              <a:off x="10409913" y="111957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立方體 187"/>
            <p:cNvSpPr/>
            <p:nvPr/>
          </p:nvSpPr>
          <p:spPr>
            <a:xfrm>
              <a:off x="10789412" y="11195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立方體 188"/>
            <p:cNvSpPr/>
            <p:nvPr/>
          </p:nvSpPr>
          <p:spPr>
            <a:xfrm>
              <a:off x="11168911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立方體 189"/>
            <p:cNvSpPr/>
            <p:nvPr/>
          </p:nvSpPr>
          <p:spPr>
            <a:xfrm>
              <a:off x="11568495" y="111957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立方體 190"/>
            <p:cNvSpPr/>
            <p:nvPr/>
          </p:nvSpPr>
          <p:spPr>
            <a:xfrm>
              <a:off x="11947994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立方體 191"/>
            <p:cNvSpPr/>
            <p:nvPr/>
          </p:nvSpPr>
          <p:spPr>
            <a:xfrm>
              <a:off x="12327493" y="111957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立方體 192"/>
            <p:cNvSpPr/>
            <p:nvPr/>
          </p:nvSpPr>
          <p:spPr>
            <a:xfrm>
              <a:off x="10409913" y="10872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立方體 193"/>
            <p:cNvSpPr/>
            <p:nvPr/>
          </p:nvSpPr>
          <p:spPr>
            <a:xfrm>
              <a:off x="10789412" y="10872800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立方體 194"/>
            <p:cNvSpPr/>
            <p:nvPr/>
          </p:nvSpPr>
          <p:spPr>
            <a:xfrm>
              <a:off x="11168911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立方體 195"/>
            <p:cNvSpPr/>
            <p:nvPr/>
          </p:nvSpPr>
          <p:spPr>
            <a:xfrm>
              <a:off x="11568495" y="10872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立方體 196"/>
            <p:cNvSpPr/>
            <p:nvPr/>
          </p:nvSpPr>
          <p:spPr>
            <a:xfrm>
              <a:off x="11947994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立方體 197"/>
            <p:cNvSpPr/>
            <p:nvPr/>
          </p:nvSpPr>
          <p:spPr>
            <a:xfrm>
              <a:off x="12327493" y="108727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立方體 198"/>
            <p:cNvSpPr/>
            <p:nvPr/>
          </p:nvSpPr>
          <p:spPr>
            <a:xfrm>
              <a:off x="10409913" y="105358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立方體 199"/>
            <p:cNvSpPr/>
            <p:nvPr/>
          </p:nvSpPr>
          <p:spPr>
            <a:xfrm>
              <a:off x="10789412" y="105359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立方體 200"/>
            <p:cNvSpPr/>
            <p:nvPr/>
          </p:nvSpPr>
          <p:spPr>
            <a:xfrm>
              <a:off x="11168911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立方體 201"/>
            <p:cNvSpPr/>
            <p:nvPr/>
          </p:nvSpPr>
          <p:spPr>
            <a:xfrm>
              <a:off x="11568495" y="105358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立方體 202"/>
            <p:cNvSpPr/>
            <p:nvPr/>
          </p:nvSpPr>
          <p:spPr>
            <a:xfrm>
              <a:off x="11947994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立方體 203"/>
            <p:cNvSpPr/>
            <p:nvPr/>
          </p:nvSpPr>
          <p:spPr>
            <a:xfrm>
              <a:off x="12327493" y="105359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/>
            <p:cNvSpPr/>
            <p:nvPr/>
          </p:nvSpPr>
          <p:spPr>
            <a:xfrm>
              <a:off x="10409913" y="101989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立方體 205"/>
            <p:cNvSpPr/>
            <p:nvPr/>
          </p:nvSpPr>
          <p:spPr>
            <a:xfrm>
              <a:off x="10789412" y="101990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立方體 206"/>
            <p:cNvSpPr/>
            <p:nvPr/>
          </p:nvSpPr>
          <p:spPr>
            <a:xfrm>
              <a:off x="11168911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立方體 207"/>
            <p:cNvSpPr/>
            <p:nvPr/>
          </p:nvSpPr>
          <p:spPr>
            <a:xfrm>
              <a:off x="11568495" y="101989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立方體 208"/>
            <p:cNvSpPr/>
            <p:nvPr/>
          </p:nvSpPr>
          <p:spPr>
            <a:xfrm>
              <a:off x="11947994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立方體 209"/>
            <p:cNvSpPr/>
            <p:nvPr/>
          </p:nvSpPr>
          <p:spPr>
            <a:xfrm>
              <a:off x="12327493" y="101990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8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7198</TotalTime>
  <Words>102</Words>
  <Application>Microsoft Office PowerPoint</Application>
  <PresentationFormat>自訂</PresentationFormat>
  <Paragraphs>70</Paragraphs>
  <Slides>7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405</cp:revision>
  <dcterms:created xsi:type="dcterms:W3CDTF">2020-09-17T15:20:03Z</dcterms:created>
  <dcterms:modified xsi:type="dcterms:W3CDTF">2021-05-27T15:15:56Z</dcterms:modified>
</cp:coreProperties>
</file>