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61" r:id="rId2"/>
    <p:sldId id="362" r:id="rId3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FF0066"/>
    <a:srgbClr val="FFEBCD"/>
    <a:srgbClr val="21C5FF"/>
    <a:srgbClr val="F9F9F9"/>
    <a:srgbClr val="D8BEEC"/>
    <a:srgbClr val="FF5B9D"/>
    <a:srgbClr val="B482DA"/>
    <a:srgbClr val="FFE89F"/>
    <a:srgbClr val="8BC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046" autoAdjust="0"/>
  </p:normalViewPr>
  <p:slideViewPr>
    <p:cSldViewPr snapToGrid="0">
      <p:cViewPr>
        <p:scale>
          <a:sx n="50" d="100"/>
          <a:sy n="50" d="100"/>
        </p:scale>
        <p:origin x="-259" y="-2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E262-87A9-4FD0-801D-11C30F528353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C9CAC-9358-49DD-9977-4B7D28AC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47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49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群組 131"/>
          <p:cNvGrpSpPr/>
          <p:nvPr/>
        </p:nvGrpSpPr>
        <p:grpSpPr>
          <a:xfrm>
            <a:off x="2075652" y="7827804"/>
            <a:ext cx="16470353" cy="9150244"/>
            <a:chOff x="2075652" y="7827804"/>
            <a:chExt cx="16470353" cy="9150244"/>
          </a:xfrm>
        </p:grpSpPr>
        <p:cxnSp>
          <p:nvCxnSpPr>
            <p:cNvPr id="117" name="直線單箭頭接點 26"/>
            <p:cNvCxnSpPr>
              <a:stCxn id="2" idx="1"/>
              <a:endCxn id="116" idx="2"/>
            </p:cNvCxnSpPr>
            <p:nvPr/>
          </p:nvCxnSpPr>
          <p:spPr>
            <a:xfrm flipV="1">
              <a:off x="5158740" y="13769114"/>
              <a:ext cx="0" cy="765267"/>
            </a:xfrm>
            <a:prstGeom prst="straightConnector1">
              <a:avLst/>
            </a:prstGeom>
            <a:ln w="76200">
              <a:solidFill>
                <a:srgbClr val="FFEBC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圓角矩形 115"/>
            <p:cNvSpPr/>
            <p:nvPr/>
          </p:nvSpPr>
          <p:spPr>
            <a:xfrm>
              <a:off x="3133416" y="12369293"/>
              <a:ext cx="4050648" cy="1399821"/>
            </a:xfrm>
            <a:prstGeom prst="roundRect">
              <a:avLst>
                <a:gd name="adj" fmla="val 12899"/>
              </a:avLst>
            </a:prstGeom>
            <a:noFill/>
            <a:ln w="635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Create</a:t>
              </a:r>
            </a:p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cache</a:t>
              </a:r>
              <a:endParaRPr lang="zh-TW" altLang="en-US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36" name="圓角矩形 135"/>
            <p:cNvSpPr/>
            <p:nvPr/>
          </p:nvSpPr>
          <p:spPr>
            <a:xfrm>
              <a:off x="9498948" y="9577558"/>
              <a:ext cx="2600016" cy="1839447"/>
            </a:xfrm>
            <a:prstGeom prst="roundRect">
              <a:avLst>
                <a:gd name="adj" fmla="val 12899"/>
              </a:avLst>
            </a:prstGeom>
            <a:noFill/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Search</a:t>
              </a:r>
            </a:p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Token</a:t>
              </a:r>
            </a:p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index</a:t>
              </a:r>
              <a:endParaRPr lang="en-US" altLang="zh-TW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42" name="直線單箭頭接點 26"/>
            <p:cNvCxnSpPr>
              <a:stCxn id="116" idx="0"/>
              <a:endCxn id="29" idx="3"/>
            </p:cNvCxnSpPr>
            <p:nvPr/>
          </p:nvCxnSpPr>
          <p:spPr>
            <a:xfrm rot="16200000" flipV="1">
              <a:off x="3095242" y="10305795"/>
              <a:ext cx="2682209" cy="1444788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FFEBC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流程圖: 磁碟 1"/>
            <p:cNvSpPr/>
            <p:nvPr/>
          </p:nvSpPr>
          <p:spPr>
            <a:xfrm>
              <a:off x="3520440" y="14534381"/>
              <a:ext cx="3276600" cy="1859280"/>
            </a:xfrm>
            <a:prstGeom prst="flowChartMagneticDisk">
              <a:avLst/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JSON</a:t>
              </a:r>
              <a:r>
                <a:rPr lang="zh-TW" altLang="en-US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、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XML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4" name="直線單箭頭接點 26"/>
            <p:cNvCxnSpPr>
              <a:stCxn id="116" idx="0"/>
              <a:endCxn id="30" idx="3"/>
            </p:cNvCxnSpPr>
            <p:nvPr/>
          </p:nvCxnSpPr>
          <p:spPr>
            <a:xfrm rot="5400000" flipH="1" flipV="1">
              <a:off x="5695258" y="10880487"/>
              <a:ext cx="952288" cy="2025324"/>
            </a:xfrm>
            <a:prstGeom prst="bentConnector3">
              <a:avLst>
                <a:gd name="adj1" fmla="val 35597"/>
              </a:avLst>
            </a:prstGeom>
            <a:ln w="76200">
              <a:solidFill>
                <a:srgbClr val="FFEBC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圖: 磁碟 28"/>
            <p:cNvSpPr/>
            <p:nvPr/>
          </p:nvSpPr>
          <p:spPr>
            <a:xfrm>
              <a:off x="2075652" y="7827804"/>
              <a:ext cx="3276600" cy="1859280"/>
            </a:xfrm>
            <a:prstGeom prst="flowChartMagneticDisk">
              <a:avLst/>
            </a:prstGeom>
            <a:noFill/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.docs</a:t>
              </a:r>
              <a:endParaRPr lang="zh-TW" altLang="en-US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0" name="流程圖: 磁碟 29"/>
            <p:cNvSpPr/>
            <p:nvPr/>
          </p:nvSpPr>
          <p:spPr>
            <a:xfrm>
              <a:off x="5545764" y="9557725"/>
              <a:ext cx="3276600" cy="1859280"/>
            </a:xfrm>
            <a:prstGeom prst="flowChartMagneticDisk">
              <a:avLst/>
            </a:prstGeom>
            <a:noFill/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.</a:t>
              </a:r>
              <a:r>
                <a:rPr lang="en-US" altLang="zh-TW" sz="3600" dirty="0" err="1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token_dict</a:t>
              </a:r>
              <a:endParaRPr lang="zh-TW" altLang="en-US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38" name="直線單箭頭接點 26"/>
            <p:cNvCxnSpPr>
              <a:stCxn id="115" idx="0"/>
              <a:endCxn id="136" idx="2"/>
            </p:cNvCxnSpPr>
            <p:nvPr/>
          </p:nvCxnSpPr>
          <p:spPr>
            <a:xfrm flipV="1">
              <a:off x="10798956" y="11417005"/>
              <a:ext cx="0" cy="3043523"/>
            </a:xfrm>
            <a:prstGeom prst="straightConnector1">
              <a:avLst/>
            </a:prstGeom>
            <a:ln w="76200">
              <a:solidFill>
                <a:srgbClr val="FFEBC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0"/>
            <p:cNvCxnSpPr>
              <a:stCxn id="30" idx="4"/>
              <a:endCxn id="136" idx="1"/>
            </p:cNvCxnSpPr>
            <p:nvPr/>
          </p:nvCxnSpPr>
          <p:spPr>
            <a:xfrm>
              <a:off x="8822364" y="10487365"/>
              <a:ext cx="676584" cy="9917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圓角矩形 44"/>
            <p:cNvSpPr/>
            <p:nvPr/>
          </p:nvSpPr>
          <p:spPr>
            <a:xfrm>
              <a:off x="13537548" y="9772884"/>
              <a:ext cx="3394092" cy="1448794"/>
            </a:xfrm>
            <a:prstGeom prst="roundRect">
              <a:avLst>
                <a:gd name="adj" fmla="val 12899"/>
              </a:avLst>
            </a:prstGeom>
            <a:noFill/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Return</a:t>
              </a:r>
            </a:p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Doc info</a:t>
              </a:r>
              <a:endParaRPr lang="en-US" altLang="zh-TW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50" name="直線單箭頭接點 26"/>
            <p:cNvCxnSpPr>
              <a:stCxn id="136" idx="3"/>
              <a:endCxn id="45" idx="1"/>
            </p:cNvCxnSpPr>
            <p:nvPr/>
          </p:nvCxnSpPr>
          <p:spPr>
            <a:xfrm flipV="1">
              <a:off x="12098964" y="10497281"/>
              <a:ext cx="1438584" cy="1"/>
            </a:xfrm>
            <a:prstGeom prst="straightConnector1">
              <a:avLst/>
            </a:prstGeom>
            <a:ln w="76200">
              <a:solidFill>
                <a:srgbClr val="FFEBC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40"/>
            <p:cNvCxnSpPr>
              <a:stCxn id="29" idx="4"/>
              <a:endCxn id="45" idx="0"/>
            </p:cNvCxnSpPr>
            <p:nvPr/>
          </p:nvCxnSpPr>
          <p:spPr>
            <a:xfrm>
              <a:off x="5352252" y="8757444"/>
              <a:ext cx="9882342" cy="1015440"/>
            </a:xfrm>
            <a:prstGeom prst="bentConnector2">
              <a:avLst/>
            </a:prstGeom>
            <a:ln w="635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26"/>
            <p:cNvCxnSpPr>
              <a:stCxn id="136" idx="3"/>
              <a:endCxn id="99" idx="3"/>
            </p:cNvCxnSpPr>
            <p:nvPr/>
          </p:nvCxnSpPr>
          <p:spPr>
            <a:xfrm>
              <a:off x="12098964" y="10497282"/>
              <a:ext cx="1556725" cy="4692918"/>
            </a:xfrm>
            <a:prstGeom prst="bentConnector3">
              <a:avLst>
                <a:gd name="adj1" fmla="val 40210"/>
              </a:avLst>
            </a:prstGeom>
            <a:ln w="76200">
              <a:solidFill>
                <a:srgbClr val="FFEBC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26"/>
            <p:cNvCxnSpPr>
              <a:stCxn id="45" idx="2"/>
              <a:endCxn id="99" idx="3"/>
            </p:cNvCxnSpPr>
            <p:nvPr/>
          </p:nvCxnSpPr>
          <p:spPr>
            <a:xfrm rot="5400000">
              <a:off x="12460881" y="12416487"/>
              <a:ext cx="3968522" cy="1578905"/>
            </a:xfrm>
            <a:prstGeom prst="bentConnector4">
              <a:avLst>
                <a:gd name="adj1" fmla="val 47641"/>
                <a:gd name="adj2" fmla="val 158878"/>
              </a:avLst>
            </a:prstGeom>
            <a:ln w="76200">
              <a:solidFill>
                <a:srgbClr val="FFEBC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群組 89"/>
            <p:cNvGrpSpPr/>
            <p:nvPr/>
          </p:nvGrpSpPr>
          <p:grpSpPr>
            <a:xfrm>
              <a:off x="13655689" y="14254023"/>
              <a:ext cx="4890316" cy="1865693"/>
              <a:chOff x="11502520" y="14437046"/>
              <a:chExt cx="4890316" cy="1865693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11502522" y="14437046"/>
                <a:ext cx="2530328" cy="374450"/>
              </a:xfrm>
              <a:prstGeom prst="rect">
                <a:avLst/>
              </a:prstGeom>
              <a:noFill/>
              <a:ln w="3175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5069170" y="14437046"/>
                <a:ext cx="1323666" cy="374450"/>
              </a:xfrm>
              <a:prstGeom prst="rect">
                <a:avLst/>
              </a:prstGeom>
              <a:noFill/>
              <a:ln w="3175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4042684" y="14437046"/>
                <a:ext cx="1016652" cy="374450"/>
              </a:xfrm>
              <a:prstGeom prst="rect">
                <a:avLst/>
              </a:prstGeom>
              <a:solidFill>
                <a:srgbClr val="FF0066"/>
              </a:solidFill>
              <a:ln w="3175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8" name="群組 87"/>
              <p:cNvGrpSpPr/>
              <p:nvPr/>
            </p:nvGrpSpPr>
            <p:grpSpPr>
              <a:xfrm rot="10800000">
                <a:off x="11502520" y="15185998"/>
                <a:ext cx="4890314" cy="374450"/>
                <a:chOff x="8711386" y="7086600"/>
                <a:chExt cx="4890314" cy="374450"/>
              </a:xfrm>
            </p:grpSpPr>
            <p:sp>
              <p:nvSpPr>
                <p:cNvPr id="98" name="矩形 97"/>
                <p:cNvSpPr/>
                <p:nvPr/>
              </p:nvSpPr>
              <p:spPr>
                <a:xfrm>
                  <a:off x="8711386" y="7086600"/>
                  <a:ext cx="2923866" cy="374450"/>
                </a:xfrm>
                <a:prstGeom prst="rect">
                  <a:avLst/>
                </a:prstGeom>
                <a:noFill/>
                <a:ln w="31750">
                  <a:solidFill>
                    <a:srgbClr val="FFEBC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12661738" y="7086600"/>
                  <a:ext cx="939962" cy="374450"/>
                </a:xfrm>
                <a:prstGeom prst="rect">
                  <a:avLst/>
                </a:prstGeom>
                <a:noFill/>
                <a:ln w="31750">
                  <a:solidFill>
                    <a:srgbClr val="FFEBC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11635252" y="7086600"/>
                  <a:ext cx="1016652" cy="374450"/>
                </a:xfrm>
                <a:prstGeom prst="rect">
                  <a:avLst/>
                </a:prstGeom>
                <a:solidFill>
                  <a:srgbClr val="FF0066"/>
                </a:solidFill>
                <a:ln w="31750">
                  <a:solidFill>
                    <a:srgbClr val="FFEBC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02" name="矩形 101"/>
              <p:cNvSpPr/>
              <p:nvPr/>
            </p:nvSpPr>
            <p:spPr>
              <a:xfrm rot="10800000">
                <a:off x="11502521" y="14814159"/>
                <a:ext cx="4890313" cy="374450"/>
              </a:xfrm>
              <a:prstGeom prst="rect">
                <a:avLst/>
              </a:prstGeom>
              <a:noFill/>
              <a:ln w="3175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1502522" y="15557836"/>
                <a:ext cx="3454072" cy="374450"/>
              </a:xfrm>
              <a:prstGeom prst="rect">
                <a:avLst/>
              </a:prstGeom>
              <a:noFill/>
              <a:ln w="3175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5973248" y="15557836"/>
                <a:ext cx="419587" cy="374450"/>
              </a:xfrm>
              <a:prstGeom prst="rect">
                <a:avLst/>
              </a:prstGeom>
              <a:noFill/>
              <a:ln w="3175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4956595" y="15557836"/>
                <a:ext cx="1016652" cy="374450"/>
              </a:xfrm>
              <a:prstGeom prst="rect">
                <a:avLst/>
              </a:prstGeom>
              <a:solidFill>
                <a:srgbClr val="FF0066"/>
              </a:solidFill>
              <a:ln w="3175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10800000">
                <a:off x="11502521" y="15928289"/>
                <a:ext cx="4890313" cy="374450"/>
              </a:xfrm>
              <a:prstGeom prst="rect">
                <a:avLst/>
              </a:prstGeom>
              <a:noFill/>
              <a:ln w="3175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0" name="圓角矩形 109"/>
            <p:cNvSpPr/>
            <p:nvPr/>
          </p:nvSpPr>
          <p:spPr>
            <a:xfrm>
              <a:off x="15234137" y="11809525"/>
              <a:ext cx="1697503" cy="86094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docs</a:t>
              </a:r>
              <a:endParaRPr lang="zh-TW" altLang="en-US" sz="40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1" name="圓角矩形 110"/>
            <p:cNvSpPr/>
            <p:nvPr/>
          </p:nvSpPr>
          <p:spPr>
            <a:xfrm>
              <a:off x="12546698" y="11342728"/>
              <a:ext cx="2469620" cy="120669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keyword</a:t>
              </a:r>
            </a:p>
            <a:p>
              <a:pPr algn="ctr"/>
              <a:r>
                <a:rPr lang="en-US" altLang="zh-TW" sz="3600" dirty="0" err="1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pos</a:t>
              </a:r>
              <a:endParaRPr lang="zh-TW" altLang="en-US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5" name="圓角矩形 114"/>
            <p:cNvSpPr/>
            <p:nvPr/>
          </p:nvSpPr>
          <p:spPr>
            <a:xfrm>
              <a:off x="9181611" y="14460528"/>
              <a:ext cx="3234690" cy="1101510"/>
            </a:xfrm>
            <a:prstGeom prst="roundRect">
              <a:avLst>
                <a:gd name="adj" fmla="val 12899"/>
              </a:avLst>
            </a:prstGeom>
            <a:solidFill>
              <a:srgbClr val="00B0F0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Keyword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37" name="圓角矩形 136"/>
            <p:cNvSpPr/>
            <p:nvPr/>
          </p:nvSpPr>
          <p:spPr>
            <a:xfrm>
              <a:off x="14590276" y="16117103"/>
              <a:ext cx="2935493" cy="86094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show</a:t>
              </a:r>
              <a:endParaRPr lang="zh-TW" altLang="en-US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8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2075652" y="7827804"/>
            <a:ext cx="16470353" cy="9150244"/>
            <a:chOff x="2075652" y="7827804"/>
            <a:chExt cx="16470353" cy="9150244"/>
          </a:xfrm>
        </p:grpSpPr>
        <p:cxnSp>
          <p:nvCxnSpPr>
            <p:cNvPr id="117" name="直線單箭頭接點 26"/>
            <p:cNvCxnSpPr>
              <a:stCxn id="2" idx="1"/>
              <a:endCxn id="116" idx="2"/>
            </p:cNvCxnSpPr>
            <p:nvPr/>
          </p:nvCxnSpPr>
          <p:spPr>
            <a:xfrm flipV="1">
              <a:off x="5158740" y="13769114"/>
              <a:ext cx="0" cy="765267"/>
            </a:xfrm>
            <a:prstGeom prst="straightConnector1">
              <a:avLst/>
            </a:prstGeom>
            <a:ln w="76200">
              <a:solidFill>
                <a:srgbClr val="28282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圓角矩形 115"/>
            <p:cNvSpPr/>
            <p:nvPr/>
          </p:nvSpPr>
          <p:spPr>
            <a:xfrm>
              <a:off x="3133416" y="12369293"/>
              <a:ext cx="4050648" cy="1399821"/>
            </a:xfrm>
            <a:prstGeom prst="roundRect">
              <a:avLst>
                <a:gd name="adj" fmla="val 12899"/>
              </a:avLst>
            </a:prstGeom>
            <a:noFill/>
            <a:ln w="63500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Create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cache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36" name="圓角矩形 135"/>
            <p:cNvSpPr/>
            <p:nvPr/>
          </p:nvSpPr>
          <p:spPr>
            <a:xfrm>
              <a:off x="9498948" y="9577558"/>
              <a:ext cx="2600016" cy="1839447"/>
            </a:xfrm>
            <a:prstGeom prst="roundRect">
              <a:avLst>
                <a:gd name="adj" fmla="val 12899"/>
              </a:avLst>
            </a:prstGeom>
            <a:noFill/>
            <a:ln w="31750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Search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Token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index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42" name="直線單箭頭接點 26"/>
            <p:cNvCxnSpPr>
              <a:stCxn id="116" idx="0"/>
              <a:endCxn id="29" idx="3"/>
            </p:cNvCxnSpPr>
            <p:nvPr/>
          </p:nvCxnSpPr>
          <p:spPr>
            <a:xfrm rot="16200000" flipV="1">
              <a:off x="3095242" y="10305795"/>
              <a:ext cx="2682209" cy="1444788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28282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流程圖: 磁碟 1"/>
            <p:cNvSpPr/>
            <p:nvPr/>
          </p:nvSpPr>
          <p:spPr>
            <a:xfrm>
              <a:off x="3520440" y="14534381"/>
              <a:ext cx="3276600" cy="1859280"/>
            </a:xfrm>
            <a:prstGeom prst="flowChartMagneticDisk">
              <a:avLst/>
            </a:prstGeom>
            <a:solidFill>
              <a:schemeClr val="accent4"/>
            </a:solidFill>
            <a:ln w="31750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JSON</a:t>
              </a:r>
              <a:r>
                <a:rPr lang="zh-TW" altLang="en-US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、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XML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4" name="直線單箭頭接點 26"/>
            <p:cNvCxnSpPr>
              <a:stCxn id="116" idx="0"/>
              <a:endCxn id="30" idx="3"/>
            </p:cNvCxnSpPr>
            <p:nvPr/>
          </p:nvCxnSpPr>
          <p:spPr>
            <a:xfrm rot="5400000" flipH="1" flipV="1">
              <a:off x="5695258" y="10880487"/>
              <a:ext cx="952288" cy="2025324"/>
            </a:xfrm>
            <a:prstGeom prst="bentConnector3">
              <a:avLst>
                <a:gd name="adj1" fmla="val 35597"/>
              </a:avLst>
            </a:prstGeom>
            <a:ln w="76200">
              <a:solidFill>
                <a:srgbClr val="28282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圖: 磁碟 28"/>
            <p:cNvSpPr/>
            <p:nvPr/>
          </p:nvSpPr>
          <p:spPr>
            <a:xfrm>
              <a:off x="2075652" y="7827804"/>
              <a:ext cx="3276600" cy="1859280"/>
            </a:xfrm>
            <a:prstGeom prst="flowChartMagneticDisk">
              <a:avLst/>
            </a:prstGeom>
            <a:noFill/>
            <a:ln w="31750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.docs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0" name="流程圖: 磁碟 29"/>
            <p:cNvSpPr/>
            <p:nvPr/>
          </p:nvSpPr>
          <p:spPr>
            <a:xfrm>
              <a:off x="5545764" y="9557725"/>
              <a:ext cx="3276600" cy="1859280"/>
            </a:xfrm>
            <a:prstGeom prst="flowChartMagneticDisk">
              <a:avLst/>
            </a:prstGeom>
            <a:noFill/>
            <a:ln w="31750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</a:t>
              </a:r>
              <a:r>
                <a:rPr lang="en-US" altLang="zh-TW" sz="3600" dirty="0" err="1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token_dict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38" name="直線單箭頭接點 26"/>
            <p:cNvCxnSpPr>
              <a:stCxn id="115" idx="0"/>
              <a:endCxn id="136" idx="2"/>
            </p:cNvCxnSpPr>
            <p:nvPr/>
          </p:nvCxnSpPr>
          <p:spPr>
            <a:xfrm flipV="1">
              <a:off x="10798956" y="11417005"/>
              <a:ext cx="0" cy="3043523"/>
            </a:xfrm>
            <a:prstGeom prst="straightConnector1">
              <a:avLst/>
            </a:prstGeom>
            <a:ln w="76200">
              <a:solidFill>
                <a:srgbClr val="28282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0"/>
            <p:cNvCxnSpPr>
              <a:stCxn id="30" idx="4"/>
              <a:endCxn id="136" idx="1"/>
            </p:cNvCxnSpPr>
            <p:nvPr/>
          </p:nvCxnSpPr>
          <p:spPr>
            <a:xfrm>
              <a:off x="8822364" y="10487365"/>
              <a:ext cx="676584" cy="9917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圓角矩形 44"/>
            <p:cNvSpPr/>
            <p:nvPr/>
          </p:nvSpPr>
          <p:spPr>
            <a:xfrm>
              <a:off x="13537548" y="9772884"/>
              <a:ext cx="3394092" cy="1448794"/>
            </a:xfrm>
            <a:prstGeom prst="roundRect">
              <a:avLst>
                <a:gd name="adj" fmla="val 12899"/>
              </a:avLst>
            </a:prstGeom>
            <a:noFill/>
            <a:ln w="31750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Return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Doc info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50" name="直線單箭頭接點 26"/>
            <p:cNvCxnSpPr>
              <a:stCxn id="136" idx="3"/>
              <a:endCxn id="45" idx="1"/>
            </p:cNvCxnSpPr>
            <p:nvPr/>
          </p:nvCxnSpPr>
          <p:spPr>
            <a:xfrm flipV="1">
              <a:off x="12098964" y="10497281"/>
              <a:ext cx="1438584" cy="1"/>
            </a:xfrm>
            <a:prstGeom prst="straightConnector1">
              <a:avLst/>
            </a:prstGeom>
            <a:ln w="76200">
              <a:solidFill>
                <a:srgbClr val="28282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40"/>
            <p:cNvCxnSpPr>
              <a:stCxn id="29" idx="4"/>
              <a:endCxn id="45" idx="0"/>
            </p:cNvCxnSpPr>
            <p:nvPr/>
          </p:nvCxnSpPr>
          <p:spPr>
            <a:xfrm>
              <a:off x="5352252" y="8757444"/>
              <a:ext cx="9882342" cy="1015440"/>
            </a:xfrm>
            <a:prstGeom prst="bentConnector2">
              <a:avLst/>
            </a:prstGeom>
            <a:ln w="635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26"/>
            <p:cNvCxnSpPr>
              <a:stCxn id="136" idx="3"/>
              <a:endCxn id="99" idx="3"/>
            </p:cNvCxnSpPr>
            <p:nvPr/>
          </p:nvCxnSpPr>
          <p:spPr>
            <a:xfrm>
              <a:off x="12098964" y="10497282"/>
              <a:ext cx="1556725" cy="4692918"/>
            </a:xfrm>
            <a:prstGeom prst="bentConnector3">
              <a:avLst>
                <a:gd name="adj1" fmla="val 40210"/>
              </a:avLst>
            </a:prstGeom>
            <a:ln w="76200">
              <a:solidFill>
                <a:srgbClr val="28282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26"/>
            <p:cNvCxnSpPr>
              <a:stCxn id="45" idx="2"/>
              <a:endCxn id="99" idx="3"/>
            </p:cNvCxnSpPr>
            <p:nvPr/>
          </p:nvCxnSpPr>
          <p:spPr>
            <a:xfrm rot="5400000">
              <a:off x="12460881" y="12416487"/>
              <a:ext cx="3968522" cy="1578905"/>
            </a:xfrm>
            <a:prstGeom prst="bentConnector4">
              <a:avLst>
                <a:gd name="adj1" fmla="val 47641"/>
                <a:gd name="adj2" fmla="val 158878"/>
              </a:avLst>
            </a:prstGeom>
            <a:ln w="76200">
              <a:solidFill>
                <a:srgbClr val="28282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群組 89"/>
            <p:cNvGrpSpPr/>
            <p:nvPr/>
          </p:nvGrpSpPr>
          <p:grpSpPr>
            <a:xfrm>
              <a:off x="13655689" y="14254023"/>
              <a:ext cx="4890316" cy="1865693"/>
              <a:chOff x="11502520" y="14437046"/>
              <a:chExt cx="4890316" cy="1865693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11502522" y="14437046"/>
                <a:ext cx="2530328" cy="374450"/>
              </a:xfrm>
              <a:prstGeom prst="rect">
                <a:avLst/>
              </a:prstGeom>
              <a:noFill/>
              <a:ln w="31750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5069170" y="14437046"/>
                <a:ext cx="1323666" cy="374450"/>
              </a:xfrm>
              <a:prstGeom prst="rect">
                <a:avLst/>
              </a:prstGeom>
              <a:noFill/>
              <a:ln w="31750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4042684" y="14437046"/>
                <a:ext cx="1016652" cy="374450"/>
              </a:xfrm>
              <a:prstGeom prst="rect">
                <a:avLst/>
              </a:prstGeom>
              <a:solidFill>
                <a:srgbClr val="FF0066"/>
              </a:solidFill>
              <a:ln w="31750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8" name="群組 87"/>
              <p:cNvGrpSpPr/>
              <p:nvPr/>
            </p:nvGrpSpPr>
            <p:grpSpPr>
              <a:xfrm rot="10800000">
                <a:off x="11502520" y="15185998"/>
                <a:ext cx="4890314" cy="374450"/>
                <a:chOff x="8711386" y="7086600"/>
                <a:chExt cx="4890314" cy="374450"/>
              </a:xfrm>
            </p:grpSpPr>
            <p:sp>
              <p:nvSpPr>
                <p:cNvPr id="98" name="矩形 97"/>
                <p:cNvSpPr/>
                <p:nvPr/>
              </p:nvSpPr>
              <p:spPr>
                <a:xfrm>
                  <a:off x="8711386" y="7086600"/>
                  <a:ext cx="2923866" cy="374450"/>
                </a:xfrm>
                <a:prstGeom prst="rect">
                  <a:avLst/>
                </a:prstGeom>
                <a:noFill/>
                <a:ln w="31750">
                  <a:solidFill>
                    <a:srgbClr val="28282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12661738" y="7086600"/>
                  <a:ext cx="939962" cy="374450"/>
                </a:xfrm>
                <a:prstGeom prst="rect">
                  <a:avLst/>
                </a:prstGeom>
                <a:noFill/>
                <a:ln w="31750">
                  <a:solidFill>
                    <a:srgbClr val="28282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11635252" y="7086600"/>
                  <a:ext cx="1016652" cy="374450"/>
                </a:xfrm>
                <a:prstGeom prst="rect">
                  <a:avLst/>
                </a:prstGeom>
                <a:solidFill>
                  <a:srgbClr val="FF0066"/>
                </a:solidFill>
                <a:ln w="31750">
                  <a:solidFill>
                    <a:srgbClr val="28282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02" name="矩形 101"/>
              <p:cNvSpPr/>
              <p:nvPr/>
            </p:nvSpPr>
            <p:spPr>
              <a:xfrm rot="10800000">
                <a:off x="11502521" y="14814159"/>
                <a:ext cx="4890313" cy="374450"/>
              </a:xfrm>
              <a:prstGeom prst="rect">
                <a:avLst/>
              </a:prstGeom>
              <a:noFill/>
              <a:ln w="31750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1502522" y="15557836"/>
                <a:ext cx="3454072" cy="374450"/>
              </a:xfrm>
              <a:prstGeom prst="rect">
                <a:avLst/>
              </a:prstGeom>
              <a:noFill/>
              <a:ln w="31750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5973248" y="15557836"/>
                <a:ext cx="419587" cy="374450"/>
              </a:xfrm>
              <a:prstGeom prst="rect">
                <a:avLst/>
              </a:prstGeom>
              <a:noFill/>
              <a:ln w="31750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4956595" y="15557836"/>
                <a:ext cx="1016652" cy="374450"/>
              </a:xfrm>
              <a:prstGeom prst="rect">
                <a:avLst/>
              </a:prstGeom>
              <a:solidFill>
                <a:srgbClr val="FF0066"/>
              </a:solidFill>
              <a:ln w="31750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10800000">
                <a:off x="11502521" y="15928289"/>
                <a:ext cx="4890313" cy="374450"/>
              </a:xfrm>
              <a:prstGeom prst="rect">
                <a:avLst/>
              </a:prstGeom>
              <a:noFill/>
              <a:ln w="31750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0" name="圓角矩形 109"/>
            <p:cNvSpPr/>
            <p:nvPr/>
          </p:nvSpPr>
          <p:spPr>
            <a:xfrm>
              <a:off x="15234137" y="11809525"/>
              <a:ext cx="1697503" cy="86094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docs</a:t>
              </a:r>
              <a:endParaRPr lang="zh-TW" altLang="en-US" sz="40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1" name="圓角矩形 110"/>
            <p:cNvSpPr/>
            <p:nvPr/>
          </p:nvSpPr>
          <p:spPr>
            <a:xfrm>
              <a:off x="12546698" y="11342728"/>
              <a:ext cx="2469620" cy="120669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keyword</a:t>
              </a:r>
            </a:p>
            <a:p>
              <a:pPr algn="ctr"/>
              <a:r>
                <a:rPr lang="en-US" altLang="zh-TW" sz="3600" dirty="0" err="1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pos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5" name="圓角矩形 114"/>
            <p:cNvSpPr/>
            <p:nvPr/>
          </p:nvSpPr>
          <p:spPr>
            <a:xfrm>
              <a:off x="9181611" y="14460528"/>
              <a:ext cx="3234690" cy="1101510"/>
            </a:xfrm>
            <a:prstGeom prst="roundRect">
              <a:avLst>
                <a:gd name="adj" fmla="val 12899"/>
              </a:avLst>
            </a:prstGeom>
            <a:solidFill>
              <a:srgbClr val="00B0F0"/>
            </a:solidFill>
            <a:ln w="31750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Keyword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37" name="圓角矩形 136"/>
            <p:cNvSpPr/>
            <p:nvPr/>
          </p:nvSpPr>
          <p:spPr>
            <a:xfrm>
              <a:off x="14590276" y="16117103"/>
              <a:ext cx="2935493" cy="86094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show</a:t>
              </a:r>
              <a:endParaRPr lang="zh-TW" altLang="en-US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7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6999</TotalTime>
  <Words>42</Words>
  <Application>Microsoft Office PowerPoint</Application>
  <PresentationFormat>自訂</PresentationFormat>
  <Paragraphs>32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SauceCodePro Nerd Font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425</cp:revision>
  <dcterms:created xsi:type="dcterms:W3CDTF">2020-09-17T15:20:03Z</dcterms:created>
  <dcterms:modified xsi:type="dcterms:W3CDTF">2021-10-11T17:13:39Z</dcterms:modified>
</cp:coreProperties>
</file>