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49" r:id="rId2"/>
    <p:sldId id="350" r:id="rId3"/>
    <p:sldId id="347" r:id="rId4"/>
    <p:sldId id="351" r:id="rId5"/>
    <p:sldId id="346" r:id="rId6"/>
    <p:sldId id="342" r:id="rId7"/>
    <p:sldId id="338" r:id="rId8"/>
    <p:sldId id="343" r:id="rId9"/>
    <p:sldId id="344" r:id="rId10"/>
    <p:sldId id="345" r:id="rId11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FF0066"/>
    <a:srgbClr val="FF5B9D"/>
    <a:srgbClr val="21C5FF"/>
    <a:srgbClr val="B482DA"/>
    <a:srgbClr val="FFE89F"/>
    <a:srgbClr val="FFEBCD"/>
    <a:srgbClr val="8BC167"/>
    <a:srgbClr val="2DFBCA"/>
    <a:srgbClr val="9C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66" d="100"/>
          <a:sy n="66" d="100"/>
        </p:scale>
        <p:origin x="-634" y="-18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12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0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0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25" idx="2"/>
            </p:cNvCxnSpPr>
            <p:nvPr/>
          </p:nvCxnSpPr>
          <p:spPr>
            <a:xfrm flipH="1" flipV="1">
              <a:off x="13337614" y="7725279"/>
              <a:ext cx="4790" cy="9526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26"/>
            <p:cNvCxnSpPr>
              <a:endCxn id="25" idx="1"/>
            </p:cNvCxnSpPr>
            <p:nvPr/>
          </p:nvCxnSpPr>
          <p:spPr>
            <a:xfrm>
              <a:off x="9034377" y="7025369"/>
              <a:ext cx="2603315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11637692" y="6325459"/>
              <a:ext cx="3399843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7119453" y="7752450"/>
              <a:ext cx="962488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13337612" y="7752450"/>
              <a:ext cx="1069267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30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9746460" y="6037713"/>
              <a:ext cx="962488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13337612" y="7752599"/>
              <a:ext cx="1069267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687318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687317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55" idx="2"/>
            <a:endCxn id="302" idx="1"/>
          </p:cNvCxnSpPr>
          <p:nvPr/>
        </p:nvCxnSpPr>
        <p:spPr>
          <a:xfrm flipV="1">
            <a:off x="8522923" y="10627875"/>
            <a:ext cx="383250" cy="3663258"/>
          </a:xfrm>
          <a:prstGeom prst="curvedConnector5">
            <a:avLst>
              <a:gd name="adj1" fmla="val 59648"/>
              <a:gd name="adj2" fmla="val 42560"/>
              <a:gd name="adj3" fmla="val 40352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127" idx="0"/>
            <a:endCxn id="302" idx="3"/>
          </p:cNvCxnSpPr>
          <p:nvPr/>
        </p:nvCxnSpPr>
        <p:spPr>
          <a:xfrm rot="10800000" flipV="1">
            <a:off x="11034166" y="10154031"/>
            <a:ext cx="2974355" cy="473844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906173" y="9927965"/>
            <a:ext cx="2127992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608263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14124959" y="3481594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2" name="手繪多邊形 111"/>
          <p:cNvSpPr/>
          <p:nvPr/>
        </p:nvSpPr>
        <p:spPr>
          <a:xfrm>
            <a:off x="13642585" y="1842356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圓角矩形 112"/>
          <p:cNvSpPr/>
          <p:nvPr/>
        </p:nvSpPr>
        <p:spPr>
          <a:xfrm>
            <a:off x="14201451" y="518049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Enhanced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4" name="直線單箭頭接點 26"/>
          <p:cNvCxnSpPr>
            <a:stCxn id="111" idx="0"/>
          </p:cNvCxnSpPr>
          <p:nvPr/>
        </p:nvCxnSpPr>
        <p:spPr>
          <a:xfrm flipV="1">
            <a:off x="15711421" y="3029465"/>
            <a:ext cx="0" cy="45212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26"/>
          <p:cNvCxnSpPr>
            <a:stCxn id="292" idx="3"/>
            <a:endCxn id="111" idx="2"/>
          </p:cNvCxnSpPr>
          <p:nvPr/>
        </p:nvCxnSpPr>
        <p:spPr>
          <a:xfrm flipH="1" flipV="1">
            <a:off x="15711421" y="4881415"/>
            <a:ext cx="4" cy="45517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7129639" y="1687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9" name="直線單箭頭接點 26"/>
          <p:cNvCxnSpPr>
            <a:stCxn id="112" idx="1"/>
            <a:endCxn id="118" idx="3"/>
          </p:cNvCxnSpPr>
          <p:nvPr/>
        </p:nvCxnSpPr>
        <p:spPr>
          <a:xfrm flipH="1" flipV="1">
            <a:off x="10509704" y="2387294"/>
            <a:ext cx="3213904" cy="2690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26"/>
          <p:cNvCxnSpPr>
            <a:stCxn id="277" idx="1"/>
            <a:endCxn id="118" idx="1"/>
          </p:cNvCxnSpPr>
          <p:nvPr/>
        </p:nvCxnSpPr>
        <p:spPr>
          <a:xfrm flipV="1">
            <a:off x="4950709" y="2387294"/>
            <a:ext cx="2178930" cy="15871862"/>
          </a:xfrm>
          <a:prstGeom prst="bentConnector5">
            <a:avLst>
              <a:gd name="adj1" fmla="val -154143"/>
              <a:gd name="adj2" fmla="val 100561"/>
              <a:gd name="adj3" fmla="val 89509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7354694" y="7243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1" name="直線單箭頭接點 26"/>
          <p:cNvCxnSpPr>
            <a:stCxn id="121" idx="0"/>
            <a:endCxn id="129" idx="3"/>
          </p:cNvCxnSpPr>
          <p:nvPr/>
        </p:nvCxnSpPr>
        <p:spPr>
          <a:xfrm rot="10800000">
            <a:off x="10734760" y="7943295"/>
            <a:ext cx="799993" cy="2215157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26"/>
          <p:cNvCxnSpPr>
            <a:stCxn id="269" idx="3"/>
            <a:endCxn id="129" idx="1"/>
          </p:cNvCxnSpPr>
          <p:nvPr/>
        </p:nvCxnSpPr>
        <p:spPr>
          <a:xfrm rot="5400000" flipH="1" flipV="1">
            <a:off x="4599657" y="6761035"/>
            <a:ext cx="1572777" cy="3937297"/>
          </a:xfrm>
          <a:prstGeom prst="bentConnector2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26"/>
          <p:cNvCxnSpPr>
            <a:stCxn id="197" idx="1"/>
            <a:endCxn id="240" idx="3"/>
          </p:cNvCxnSpPr>
          <p:nvPr/>
        </p:nvCxnSpPr>
        <p:spPr>
          <a:xfrm flipH="1">
            <a:off x="8406481" y="16501096"/>
            <a:ext cx="5718478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9411372" y="16627973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32" idx="2"/>
            </p:cNvCxnSpPr>
            <p:nvPr/>
          </p:nvCxnSpPr>
          <p:spPr>
            <a:xfrm flipV="1">
              <a:off x="7429527" y="10414260"/>
              <a:ext cx="6864" cy="75517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32" idx="3"/>
            </p:cNvCxnSpPr>
            <p:nvPr/>
          </p:nvCxnSpPr>
          <p:spPr>
            <a:xfrm rot="10800000">
              <a:off x="9136313" y="9714351"/>
              <a:ext cx="2497291" cy="4334471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26"/>
            <p:cNvCxnSpPr>
              <a:stCxn id="74" idx="3"/>
              <a:endCxn id="29" idx="1"/>
            </p:cNvCxnSpPr>
            <p:nvPr/>
          </p:nvCxnSpPr>
          <p:spPr>
            <a:xfrm flipV="1">
              <a:off x="9461300" y="9683575"/>
              <a:ext cx="2491522" cy="436524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29" idx="2"/>
            </p:cNvCxnSpPr>
            <p:nvPr/>
          </p:nvCxnSpPr>
          <p:spPr>
            <a:xfrm flipH="1" flipV="1">
              <a:off x="13652744" y="10383485"/>
              <a:ext cx="6182" cy="78594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1952822" y="8983665"/>
              <a:ext cx="3399843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36469" y="9014440"/>
              <a:ext cx="3399843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7435976" y="12569253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3652743" y="12572348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7435976" y="10408071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13652743" y="10411166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06864" y="6472132"/>
            <a:ext cx="13090965" cy="5486627"/>
            <a:chOff x="3406864" y="6472132"/>
            <a:chExt cx="13090965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3406864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2908157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02" idx="2"/>
            </p:cNvCxnSpPr>
            <p:nvPr/>
          </p:nvCxnSpPr>
          <p:spPr>
            <a:xfrm rot="5400000" flipV="1">
              <a:off x="8328841" y="8242799"/>
              <a:ext cx="0" cy="5222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6150790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5318014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 rot="5400000">
              <a:off x="7360674" y="7803994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8" name="直線單箭頭接點 26"/>
            <p:cNvCxnSpPr>
              <a:stCxn id="102" idx="0"/>
              <a:endCxn id="116" idx="2"/>
            </p:cNvCxnSpPr>
            <p:nvPr/>
          </p:nvCxnSpPr>
          <p:spPr>
            <a:xfrm rot="5400000" flipH="1" flipV="1">
              <a:off x="10207190" y="8280034"/>
              <a:ext cx="6449" cy="44129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334225" y="6472132"/>
            <a:ext cx="11163604" cy="5486627"/>
            <a:chOff x="5334225" y="6472132"/>
            <a:chExt cx="11163604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5334225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4835518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V="1">
              <a:off x="9995096" y="8497456"/>
              <a:ext cx="435965" cy="644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8078151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7245375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>
                <a:alpha val="23000"/>
              </a:srgbClr>
            </a:solidFill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57904" y="2509842"/>
            <a:ext cx="15345947" cy="16915595"/>
            <a:chOff x="2457904" y="2509842"/>
            <a:chExt cx="15345947" cy="16915595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7918066" y="1427819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5967733" y="1664016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3742062" y="12993569"/>
              <a:ext cx="1548093" cy="1284761"/>
              <a:chOff x="6118571" y="1409350"/>
              <a:chExt cx="1828800" cy="2521200"/>
            </a:xfrm>
            <a:solidFill>
              <a:srgbClr val="21C5FF"/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4516109" y="1253839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3064480" y="1439339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466440" y="1825610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4515444" y="8616161"/>
              <a:ext cx="0" cy="207028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7918069" y="8611740"/>
              <a:ext cx="0" cy="20747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9" name="圓角矩形 118"/>
            <p:cNvSpPr/>
            <p:nvPr/>
          </p:nvSpPr>
          <p:spPr>
            <a:xfrm>
              <a:off x="4271514" y="9201737"/>
              <a:ext cx="4165600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3741397" y="7331400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215164" y="7326979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71" name="圓角矩形 170"/>
            <p:cNvSpPr/>
            <p:nvPr/>
          </p:nvSpPr>
          <p:spPr>
            <a:xfrm>
              <a:off x="12204538" y="10686442"/>
              <a:ext cx="4533913" cy="1851950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12768592" y="12990452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74" name="圓角矩形 173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7" name="圓角矩形 176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0" name="圓角矩形 179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2" name="圓角矩形 181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3" name="圓角矩形 182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4" name="圓角矩形 183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85" name="群組 184"/>
            <p:cNvGrpSpPr/>
            <p:nvPr/>
          </p:nvGrpSpPr>
          <p:grpSpPr>
            <a:xfrm>
              <a:off x="10601262" y="1299045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86" name="圓角矩形 185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9" name="圓角矩形 188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1" name="直線單箭頭接點 26"/>
            <p:cNvCxnSpPr>
              <a:stCxn id="188" idx="3"/>
              <a:endCxn id="171" idx="1"/>
            </p:cNvCxnSpPr>
            <p:nvPr/>
          </p:nvCxnSpPr>
          <p:spPr>
            <a:xfrm rot="5400000" flipH="1" flipV="1">
              <a:off x="11100906" y="11886820"/>
              <a:ext cx="1378034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26"/>
            <p:cNvCxnSpPr>
              <a:endCxn id="218" idx="1"/>
            </p:cNvCxnSpPr>
            <p:nvPr/>
          </p:nvCxnSpPr>
          <p:spPr>
            <a:xfrm flipV="1">
              <a:off x="14352992" y="8610098"/>
              <a:ext cx="3" cy="208884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94" name="圓角矩形 193"/>
            <p:cNvSpPr/>
            <p:nvPr/>
          </p:nvSpPr>
          <p:spPr>
            <a:xfrm>
              <a:off x="12204538" y="9197044"/>
              <a:ext cx="4302621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cxnSp>
          <p:nvCxnSpPr>
            <p:cNvPr id="196" name="直線單箭頭接點 26"/>
            <p:cNvCxnSpPr>
              <a:stCxn id="179" idx="3"/>
              <a:endCxn id="171" idx="2"/>
            </p:cNvCxnSpPr>
            <p:nvPr/>
          </p:nvCxnSpPr>
          <p:spPr>
            <a:xfrm rot="16200000" flipV="1">
              <a:off x="14245466" y="12764422"/>
              <a:ext cx="452061" cy="2"/>
            </a:xfrm>
            <a:prstGeom prst="bentConnector3">
              <a:avLst>
                <a:gd name="adj1" fmla="val 5000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圓角矩形 196"/>
            <p:cNvSpPr/>
            <p:nvPr/>
          </p:nvSpPr>
          <p:spPr>
            <a:xfrm>
              <a:off x="6331604" y="1475403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7918066" y="1615385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6215165" y="12993433"/>
              <a:ext cx="3405804" cy="1284761"/>
              <a:chOff x="6675620" y="3905410"/>
              <a:chExt cx="3405804" cy="1673561"/>
            </a:xfrm>
            <a:solidFill>
              <a:srgbClr val="92D050"/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7918070" y="1253839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群組 211"/>
            <p:cNvGrpSpPr/>
            <p:nvPr/>
          </p:nvGrpSpPr>
          <p:grpSpPr>
            <a:xfrm>
              <a:off x="12650090" y="7325337"/>
              <a:ext cx="3405804" cy="1284761"/>
              <a:chOff x="6675620" y="3905410"/>
              <a:chExt cx="3405804" cy="1673561"/>
            </a:xfrm>
            <a:solidFill>
              <a:srgbClr val="D8BEEC"/>
            </a:solidFill>
          </p:grpSpPr>
          <p:sp>
            <p:nvSpPr>
              <p:cNvPr id="213" name="圓角矩形 212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3" name="圓角矩形 222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25" name="圓角矩形 224"/>
            <p:cNvSpPr/>
            <p:nvPr/>
          </p:nvSpPr>
          <p:spPr>
            <a:xfrm>
              <a:off x="12766529" y="547338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99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6" name="直線單箭頭接點 26"/>
            <p:cNvCxnSpPr>
              <a:stCxn id="218" idx="3"/>
              <a:endCxn id="225" idx="2"/>
            </p:cNvCxnSpPr>
            <p:nvPr/>
          </p:nvCxnSpPr>
          <p:spPr>
            <a:xfrm flipH="1" flipV="1">
              <a:off x="14352991" y="6873208"/>
              <a:ext cx="4" cy="45213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>
              <a:off x="12284155" y="3834149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圓角矩形 227"/>
            <p:cNvSpPr/>
            <p:nvPr/>
          </p:nvSpPr>
          <p:spPr>
            <a:xfrm>
              <a:off x="12843021" y="250984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9" name="直線單箭頭接點 26"/>
            <p:cNvCxnSpPr>
              <a:stCxn id="225" idx="0"/>
            </p:cNvCxnSpPr>
            <p:nvPr/>
          </p:nvCxnSpPr>
          <p:spPr>
            <a:xfrm flipV="1">
              <a:off x="14352991" y="5021258"/>
              <a:ext cx="0" cy="45212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3523304" y="1068644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2457904" y="11027749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圓角矩形 128"/>
            <p:cNvSpPr/>
            <p:nvPr/>
          </p:nvSpPr>
          <p:spPr>
            <a:xfrm>
              <a:off x="16738451" y="11026106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7" name="直線單箭頭接點 26"/>
            <p:cNvCxnSpPr>
              <a:stCxn id="188" idx="3"/>
              <a:endCxn id="194" idx="1"/>
            </p:cNvCxnSpPr>
            <p:nvPr/>
          </p:nvCxnSpPr>
          <p:spPr>
            <a:xfrm rot="5400000" flipH="1" flipV="1">
              <a:off x="10205173" y="10991087"/>
              <a:ext cx="3169501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4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849857" y="2977209"/>
            <a:ext cx="9846192" cy="11127698"/>
            <a:chOff x="4849857" y="2977209"/>
            <a:chExt cx="9846192" cy="11127698"/>
          </a:xfrm>
        </p:grpSpPr>
        <p:sp>
          <p:nvSpPr>
            <p:cNvPr id="38" name="圓角矩形 37"/>
            <p:cNvSpPr/>
            <p:nvPr/>
          </p:nvSpPr>
          <p:spPr>
            <a:xfrm>
              <a:off x="4849857" y="5139158"/>
              <a:ext cx="9846192" cy="6944295"/>
            </a:xfrm>
            <a:prstGeom prst="roundRect">
              <a:avLst>
                <a:gd name="adj" fmla="val 6228"/>
              </a:avLst>
            </a:prstGeom>
            <a:solidFill>
              <a:schemeClr val="accent4">
                <a:alpha val="12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6013173" y="990976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8" name="直線單箭頭接點 26"/>
            <p:cNvCxnSpPr>
              <a:stCxn id="117" idx="0"/>
              <a:endCxn id="67" idx="3"/>
            </p:cNvCxnSpPr>
            <p:nvPr/>
          </p:nvCxnSpPr>
          <p:spPr>
            <a:xfrm rot="16200000" flipV="1">
              <a:off x="9568356" y="10227420"/>
              <a:ext cx="1823467" cy="2587984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V="1">
              <a:off x="7599635" y="9523448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6" name="直線單箭頭接點 26"/>
            <p:cNvCxnSpPr>
              <a:stCxn id="99" idx="0"/>
              <a:endCxn id="67" idx="2"/>
            </p:cNvCxnSpPr>
            <p:nvPr/>
          </p:nvCxnSpPr>
          <p:spPr>
            <a:xfrm flipV="1">
              <a:off x="7599634" y="11309588"/>
              <a:ext cx="1" cy="109231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6148007" y="12401902"/>
              <a:ext cx="2903253" cy="170300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26"/>
            <p:cNvCxnSpPr>
              <a:stCxn id="117" idx="0"/>
              <a:endCxn id="89" idx="2"/>
            </p:cNvCxnSpPr>
            <p:nvPr/>
          </p:nvCxnSpPr>
          <p:spPr>
            <a:xfrm flipV="1">
              <a:off x="11774081" y="8004422"/>
              <a:ext cx="4737" cy="442872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6"/>
            <p:cNvCxnSpPr>
              <a:endCxn id="87" idx="3"/>
            </p:cNvCxnSpPr>
            <p:nvPr/>
          </p:nvCxnSpPr>
          <p:spPr>
            <a:xfrm rot="5400000" flipH="1" flipV="1">
              <a:off x="9287272" y="8360138"/>
              <a:ext cx="6564818" cy="1581725"/>
            </a:xfrm>
            <a:prstGeom prst="bentConnector4">
              <a:avLst>
                <a:gd name="adj1" fmla="val 59408"/>
                <a:gd name="adj2" fmla="val 14207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59" idx="1"/>
            </p:cNvCxnSpPr>
            <p:nvPr/>
          </p:nvCxnSpPr>
          <p:spPr>
            <a:xfrm rot="16200000" flipV="1">
              <a:off x="5192332" y="9994599"/>
              <a:ext cx="3228145" cy="1586461"/>
            </a:xfrm>
            <a:prstGeom prst="bentConnector4">
              <a:avLst>
                <a:gd name="adj1" fmla="val 20350"/>
                <a:gd name="adj2" fmla="val 138745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>
            <a:xfrm>
              <a:off x="6007535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71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Feed Forward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6013173" y="8824065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57" idx="2"/>
            </p:cNvCxnSpPr>
            <p:nvPr/>
          </p:nvCxnSpPr>
          <p:spPr>
            <a:xfrm flipH="1" flipV="1">
              <a:off x="7593997" y="8004422"/>
              <a:ext cx="5638" cy="8196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>
            <a:xfrm>
              <a:off x="6007535" y="5550143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/>
            <p:nvPr/>
          </p:nvCxnSpPr>
          <p:spPr>
            <a:xfrm flipV="1">
              <a:off x="7593997" y="6218282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59" idx="0"/>
              <a:endCxn id="77" idx="1"/>
            </p:cNvCxnSpPr>
            <p:nvPr/>
          </p:nvCxnSpPr>
          <p:spPr>
            <a:xfrm rot="16200000" flipV="1">
              <a:off x="5341470" y="6565900"/>
              <a:ext cx="2924230" cy="1592100"/>
            </a:xfrm>
            <a:prstGeom prst="bentConnector4">
              <a:avLst>
                <a:gd name="adj1" fmla="val 12751"/>
                <a:gd name="adj2" fmla="val 14020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26"/>
            <p:cNvCxnSpPr>
              <a:stCxn id="77" idx="0"/>
              <a:endCxn id="105" idx="2"/>
            </p:cNvCxnSpPr>
            <p:nvPr/>
          </p:nvCxnSpPr>
          <p:spPr>
            <a:xfrm flipV="1">
              <a:off x="7593997" y="4592781"/>
              <a:ext cx="900" cy="95736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51775"/>
              <a:ext cx="0" cy="86712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角矩形 104"/>
            <p:cNvSpPr/>
            <p:nvPr/>
          </p:nvSpPr>
          <p:spPr>
            <a:xfrm>
              <a:off x="6143270" y="2977209"/>
              <a:ext cx="2903253" cy="161557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0065586" y="2980013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6369100" y="2996252"/>
            <a:ext cx="8326948" cy="11108655"/>
            <a:chOff x="6369100" y="2996252"/>
            <a:chExt cx="8326948" cy="11108655"/>
          </a:xfrm>
        </p:grpSpPr>
        <p:sp>
          <p:nvSpPr>
            <p:cNvPr id="38" name="圓角矩形 37"/>
            <p:cNvSpPr/>
            <p:nvPr/>
          </p:nvSpPr>
          <p:spPr>
            <a:xfrm>
              <a:off x="9159239" y="5137132"/>
              <a:ext cx="5536809" cy="7051010"/>
            </a:xfrm>
            <a:prstGeom prst="roundRect">
              <a:avLst>
                <a:gd name="adj" fmla="val 6228"/>
              </a:avLst>
            </a:prstGeom>
            <a:solidFill>
              <a:srgbClr val="B482DA">
                <a:alpha val="12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10187620" y="10211205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H="1" flipV="1">
              <a:off x="11774080" y="9807461"/>
              <a:ext cx="2" cy="40374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369100" y="12401903"/>
              <a:ext cx="2903253" cy="120057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cxnSp>
          <p:nvCxnSpPr>
            <p:cNvPr id="101" name="直線單箭頭接點 26"/>
            <p:cNvCxnSpPr>
              <a:stCxn id="117" idx="0"/>
              <a:endCxn id="67" idx="2"/>
            </p:cNvCxnSpPr>
            <p:nvPr/>
          </p:nvCxnSpPr>
          <p:spPr>
            <a:xfrm flipV="1">
              <a:off x="11774081" y="11611026"/>
              <a:ext cx="1" cy="8221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67" idx="1"/>
            </p:cNvCxnSpPr>
            <p:nvPr/>
          </p:nvCxnSpPr>
          <p:spPr>
            <a:xfrm rot="5400000" flipH="1" flipV="1">
              <a:off x="8258780" y="10473064"/>
              <a:ext cx="1490787" cy="2366893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圓角矩形 58"/>
            <p:cNvSpPr/>
            <p:nvPr/>
          </p:nvSpPr>
          <p:spPr>
            <a:xfrm>
              <a:off x="10187618" y="9108078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89" idx="2"/>
            </p:cNvCxnSpPr>
            <p:nvPr/>
          </p:nvCxnSpPr>
          <p:spPr>
            <a:xfrm flipV="1">
              <a:off x="11774080" y="8004422"/>
              <a:ext cx="4738" cy="110365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68014"/>
              <a:ext cx="0" cy="85088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圓角矩形 105"/>
            <p:cNvSpPr/>
            <p:nvPr/>
          </p:nvSpPr>
          <p:spPr>
            <a:xfrm>
              <a:off x="10065586" y="2996252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3" name="直線單箭頭接點 26"/>
            <p:cNvCxnSpPr>
              <a:stCxn id="59" idx="0"/>
              <a:endCxn id="87" idx="3"/>
            </p:cNvCxnSpPr>
            <p:nvPr/>
          </p:nvCxnSpPr>
          <p:spPr>
            <a:xfrm rot="5400000" flipH="1" flipV="1">
              <a:off x="10947569" y="6695103"/>
              <a:ext cx="3239487" cy="1586464"/>
            </a:xfrm>
            <a:prstGeom prst="bentConnector4">
              <a:avLst>
                <a:gd name="adj1" fmla="val 20664"/>
                <a:gd name="adj2" fmla="val 129001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26"/>
            <p:cNvCxnSpPr>
              <a:stCxn id="117" idx="0"/>
              <a:endCxn id="59" idx="3"/>
            </p:cNvCxnSpPr>
            <p:nvPr/>
          </p:nvCxnSpPr>
          <p:spPr>
            <a:xfrm rot="5400000" flipH="1" flipV="1">
              <a:off x="11079624" y="10152228"/>
              <a:ext cx="2975375" cy="1586461"/>
            </a:xfrm>
            <a:prstGeom prst="bentConnector4">
              <a:avLst>
                <a:gd name="adj1" fmla="val 15337"/>
                <a:gd name="adj2" fmla="val 13046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272857" y="2434198"/>
            <a:ext cx="15236499" cy="12998359"/>
            <a:chOff x="2272857" y="2434198"/>
            <a:chExt cx="15236499" cy="12998359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15559021" y="1028531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13608688" y="1264728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11383017" y="9000689"/>
              <a:ext cx="1548093" cy="1284761"/>
              <a:chOff x="6118571" y="1409350"/>
              <a:chExt cx="1828800" cy="2521200"/>
            </a:xfrm>
            <a:solidFill>
              <a:srgbClr val="21C5FF">
                <a:alpha val="35000"/>
              </a:srgbClr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12157064" y="854551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10705435" y="1040051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4107395" y="1426322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12156399" y="615263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15559024" y="614821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11382352" y="486787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13856119" y="486345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97" name="圓角矩形 196"/>
            <p:cNvSpPr/>
            <p:nvPr/>
          </p:nvSpPr>
          <p:spPr>
            <a:xfrm>
              <a:off x="13972559" y="1076115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15559021" y="1216097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13856120" y="900055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15559025" y="854551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11164259" y="669356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0" name="直線單箭頭接點 26"/>
            <p:cNvCxnSpPr>
              <a:stCxn id="240" idx="0"/>
              <a:endCxn id="250" idx="1"/>
            </p:cNvCxnSpPr>
            <p:nvPr/>
          </p:nvCxnSpPr>
          <p:spPr>
            <a:xfrm flipV="1">
              <a:off x="6667619" y="1014815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圓角矩形 273"/>
            <p:cNvSpPr/>
            <p:nvPr/>
          </p:nvSpPr>
          <p:spPr>
            <a:xfrm rot="16200000">
              <a:off x="2623281" y="7584903"/>
              <a:ext cx="1284761" cy="309619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5" name="圓角矩形 234"/>
            <p:cNvSpPr/>
            <p:nvPr/>
          </p:nvSpPr>
          <p:spPr>
            <a:xfrm>
              <a:off x="5215993" y="14126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Clean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6" name="直線單箭頭接點 26"/>
            <p:cNvCxnSpPr>
              <a:endCxn id="269" idx="1"/>
            </p:cNvCxnSpPr>
            <p:nvPr/>
          </p:nvCxnSpPr>
          <p:spPr>
            <a:xfrm flipV="1">
              <a:off x="3264997" y="601547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6"/>
            <p:cNvCxnSpPr>
              <a:endCxn id="261" idx="1"/>
            </p:cNvCxnSpPr>
            <p:nvPr/>
          </p:nvCxnSpPr>
          <p:spPr>
            <a:xfrm flipV="1">
              <a:off x="6667622" y="601105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群組 237"/>
            <p:cNvGrpSpPr/>
            <p:nvPr/>
          </p:nvGrpSpPr>
          <p:grpSpPr>
            <a:xfrm>
              <a:off x="2490950" y="473071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267" name="圓角矩形 266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8" name="圓角矩形 267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9" name="圓角矩形 268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0" name="圓角矩形 269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1" name="圓角矩形 270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39" name="群組 238"/>
            <p:cNvGrpSpPr/>
            <p:nvPr/>
          </p:nvGrpSpPr>
          <p:grpSpPr>
            <a:xfrm>
              <a:off x="4964717" y="472629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256" name="圓角矩形 255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0" name="圓角矩形 259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1" name="圓角矩形 260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2" name="圓角矩形 261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3" name="圓角矩形 262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4" name="圓角矩形 263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5" name="圓角矩形 264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6" name="圓角矩形 265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40" name="圓角矩形 239"/>
            <p:cNvSpPr/>
            <p:nvPr/>
          </p:nvSpPr>
          <p:spPr>
            <a:xfrm>
              <a:off x="5081157" y="1062399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1" name="直線單箭頭接點 26"/>
            <p:cNvCxnSpPr>
              <a:endCxn id="240" idx="2"/>
            </p:cNvCxnSpPr>
            <p:nvPr/>
          </p:nvCxnSpPr>
          <p:spPr>
            <a:xfrm flipV="1">
              <a:off x="6667619" y="1202381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群組 241"/>
            <p:cNvGrpSpPr/>
            <p:nvPr/>
          </p:nvGrpSpPr>
          <p:grpSpPr>
            <a:xfrm>
              <a:off x="4964718" y="886339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45" name="圓角矩形 244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6" name="圓角矩形 245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7" name="圓角矩形 246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圓角矩形 247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9" name="圓角矩形 248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0" name="圓角矩形 249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1" name="圓角矩形 250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圓角矩形 251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3" name="圓角矩形 252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4" name="圓角矩形 253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43" name="直線單箭頭接點 26"/>
            <p:cNvCxnSpPr>
              <a:stCxn id="250" idx="3"/>
            </p:cNvCxnSpPr>
            <p:nvPr/>
          </p:nvCxnSpPr>
          <p:spPr>
            <a:xfrm flipV="1">
              <a:off x="6667623" y="840835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圓角矩形 243"/>
            <p:cNvSpPr/>
            <p:nvPr/>
          </p:nvSpPr>
          <p:spPr>
            <a:xfrm>
              <a:off x="2272857" y="655640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7" name="手繪多邊形 276"/>
            <p:cNvSpPr/>
            <p:nvPr/>
          </p:nvSpPr>
          <p:spPr>
            <a:xfrm>
              <a:off x="4717286" y="12510122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8" name="直線單箭頭接點 26"/>
            <p:cNvCxnSpPr>
              <a:stCxn id="269" idx="3"/>
              <a:endCxn id="280" idx="1"/>
            </p:cNvCxnSpPr>
            <p:nvPr/>
          </p:nvCxnSpPr>
          <p:spPr>
            <a:xfrm rot="5400000" flipH="1" flipV="1">
              <a:off x="3995848" y="2403258"/>
              <a:ext cx="1596603" cy="3058305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6"/>
            <p:cNvCxnSpPr>
              <a:stCxn id="123" idx="3"/>
              <a:endCxn id="280" idx="3"/>
            </p:cNvCxnSpPr>
            <p:nvPr/>
          </p:nvCxnSpPr>
          <p:spPr>
            <a:xfrm rot="16200000" flipV="1">
              <a:off x="9984547" y="2696019"/>
              <a:ext cx="1733763" cy="2609942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圓角矩形 279"/>
            <p:cNvSpPr/>
            <p:nvPr/>
          </p:nvSpPr>
          <p:spPr>
            <a:xfrm>
              <a:off x="6323302" y="2434198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MSE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81" name="直線單箭頭接點 26"/>
            <p:cNvCxnSpPr>
              <a:stCxn id="95" idx="2"/>
              <a:endCxn id="274" idx="1"/>
            </p:cNvCxnSpPr>
            <p:nvPr/>
          </p:nvCxnSpPr>
          <p:spPr>
            <a:xfrm flipH="1" flipV="1">
              <a:off x="3265662" y="8382093"/>
              <a:ext cx="9665448" cy="1260976"/>
            </a:xfrm>
            <a:prstGeom prst="bentConnector4">
              <a:avLst>
                <a:gd name="adj1" fmla="val -5834"/>
                <a:gd name="adj2" fmla="val -459932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295483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295482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61" idx="3"/>
            <a:endCxn id="302" idx="1"/>
          </p:cNvCxnSpPr>
          <p:nvPr/>
        </p:nvCxnSpPr>
        <p:spPr>
          <a:xfrm rot="5400000" flipH="1" flipV="1">
            <a:off x="6025021" y="6773974"/>
            <a:ext cx="3532679" cy="1942677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287" idx="0"/>
            <a:endCxn id="302" idx="3"/>
          </p:cNvCxnSpPr>
          <p:nvPr/>
        </p:nvCxnSpPr>
        <p:spPr>
          <a:xfrm flipH="1" flipV="1">
            <a:off x="12142764" y="5978972"/>
            <a:ext cx="1865757" cy="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762699" y="5279062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537768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6171</TotalTime>
  <Words>189</Words>
  <Application>Microsoft Office PowerPoint</Application>
  <PresentationFormat>自訂</PresentationFormat>
  <Paragraphs>152</Paragraphs>
  <Slides>10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379</cp:revision>
  <dcterms:created xsi:type="dcterms:W3CDTF">2020-09-17T15:20:03Z</dcterms:created>
  <dcterms:modified xsi:type="dcterms:W3CDTF">2021-06-29T15:44:02Z</dcterms:modified>
</cp:coreProperties>
</file>